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  <p:sldMasterId id="2147483681" r:id="rId5"/>
  </p:sldMasterIdLst>
  <p:notesMasterIdLst>
    <p:notesMasterId r:id="rId9"/>
  </p:notesMasterIdLst>
  <p:handoutMasterIdLst>
    <p:handoutMasterId r:id="rId10"/>
  </p:handoutMasterIdLst>
  <p:sldIdLst>
    <p:sldId id="257" r:id="rId6"/>
    <p:sldId id="266" r:id="rId7"/>
    <p:sldId id="265" r:id="rId8"/>
  </p:sldIdLst>
  <p:sldSz cx="12192000" cy="6858000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Bold" panose="02000000000000000000" pitchFamily="2" charset="0"/>
      <p:bold r:id="rId15"/>
    </p:embeddedFont>
    <p:embeddedFont>
      <p:font typeface="Roboto Condensed" panose="02000000000000000000" pitchFamily="2" charset="0"/>
      <p:bold r:id="rId16"/>
    </p:embeddedFont>
    <p:embeddedFont>
      <p:font typeface="Roboto Condensed Bold" panose="02000000000000000000" pitchFamily="2" charset="0"/>
      <p:bold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506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ummerI\AppData\Local\Microsoft\Windows\INetCache\Content.Outlook\DX256OR4\391249_Reha-U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Verbleib nach UB-6</a:t>
            </a:r>
            <a:r>
              <a:rPr lang="de-DE" baseline="0" dirty="0"/>
              <a:t> Monate nach Austritt</a:t>
            </a:r>
            <a:r>
              <a:rPr lang="de-DE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FB-41B8-BEC2-3C01790BC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FB-41B8-BEC2-3C01790BC2BE}"/>
              </c:ext>
            </c:extLst>
          </c:dPt>
          <c:dLbls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FFB-41B8-BEC2-3C01790BC2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Verbleib!$A$11:$A$12</c:f>
              <c:strCache>
                <c:ptCount val="2"/>
                <c:pt idx="0">
                  <c:v>sv-pflichtig beschäftigt</c:v>
                </c:pt>
                <c:pt idx="1">
                  <c:v>mit Folgeförderung</c:v>
                </c:pt>
              </c:strCache>
            </c:strRef>
          </c:cat>
          <c:val>
            <c:numRef>
              <c:f>Verbleib!$H$11:$H$12</c:f>
              <c:numCache>
                <c:formatCode>* #,##0;* \-#,##0;\-</c:formatCode>
                <c:ptCount val="2"/>
                <c:pt idx="0">
                  <c:v>93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B-41B8-BEC2-3C01790BC2B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FFB-41B8-BEC2-3C01790BC2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Verbleib!$A$11:$A$12</c:f>
              <c:strCache>
                <c:ptCount val="2"/>
                <c:pt idx="0">
                  <c:v>sv-pflichtig beschäftigt</c:v>
                </c:pt>
                <c:pt idx="1">
                  <c:v>mit Folgeförderung</c:v>
                </c:pt>
              </c:strCache>
            </c:strRef>
          </c:cat>
          <c:val>
            <c:numRef>
              <c:f>Verbleib!$A$11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FB-41B8-BEC2-3C01790BC2BE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FFB-41B8-BEC2-3C01790BC2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Verbleib!$A$11:$A$12</c:f>
              <c:strCache>
                <c:ptCount val="2"/>
                <c:pt idx="0">
                  <c:v>sv-pflichtig beschäftigt</c:v>
                </c:pt>
                <c:pt idx="1">
                  <c:v>mit Folgeförderung</c:v>
                </c:pt>
              </c:strCache>
            </c:strRef>
          </c:cat>
          <c:val>
            <c:numRef>
              <c:f>Verbleib!$A$12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FB-41B8-BEC2-3C01790BC2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0.11966</cdr:x>
      <cdr:y>0.52167</cdr:y>
    </cdr:from>
    <cdr:to>
      <cdr:x>0.37605</cdr:x>
      <cdr:y>0.61348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423FFF49-F458-4C76-ADD7-DC0BE7F634EE}"/>
            </a:ext>
          </a:extLst>
        </cdr:cNvPr>
        <cdr:cNvSpPr txBox="1"/>
      </cdr:nvSpPr>
      <cdr:spPr>
        <a:xfrm xmlns:a="http://schemas.openxmlformats.org/drawingml/2006/main">
          <a:off x="866485" y="2407524"/>
          <a:ext cx="1856509" cy="423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3100"/>
            </a:lnSpc>
            <a:spcBef>
              <a:spcPts val="3100"/>
            </a:spcBef>
          </a:pPr>
          <a:r>
            <a:rPr lang="de-DE" sz="1050" dirty="0">
              <a:solidFill>
                <a:schemeClr val="bg1"/>
              </a:solidFill>
              <a:cs typeface="Arial" panose="020B0604020202020204" pitchFamily="34" charset="0"/>
            </a:rPr>
            <a:t>darunter 19 Fälle </a:t>
          </a:r>
          <a:r>
            <a:rPr lang="de-DE" sz="1050" dirty="0" err="1">
              <a:solidFill>
                <a:schemeClr val="bg1"/>
              </a:solidFill>
              <a:cs typeface="Arial" panose="020B0604020202020204" pitchFamily="34" charset="0"/>
            </a:rPr>
            <a:t>WfbM</a:t>
          </a:r>
          <a:endParaRPr lang="de-DE" sz="1050" dirty="0">
            <a:solidFill>
              <a:schemeClr val="bg1"/>
            </a:solidFill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2F19926-DA11-109E-2A2E-6EE4A2050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AEE784-3CB2-4218-7DDA-44C7F2F9E9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CDA3-5186-44B9-A9B3-6E25E49C9424}" type="datetimeFigureOut">
              <a:rPr lang="de-DE" smtClean="0">
                <a:solidFill>
                  <a:schemeClr val="tx2"/>
                </a:solidFill>
              </a:rPr>
              <a:t>28.07.2025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969EE4-B1C4-FE71-ADDC-E1BB0A717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617F63-86C5-09B6-6A79-8BD1E81F4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C2ADC-2B51-4DCD-9820-0574F3C7E1A4}" type="slidenum">
              <a:rPr lang="de-DE" smtClean="0">
                <a:solidFill>
                  <a:schemeClr val="tx2"/>
                </a:solidFill>
              </a:rPr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26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752D5B-F929-4602-BA7C-434D0E3A9E08}" type="datetimeFigureOut">
              <a:rPr lang="de-DE" smtClean="0"/>
              <a:pPr/>
              <a:t>28.07.2025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F4E41A-7FAC-4389-BAEA-55EDE6FB302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9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Platzhalter für ein Bild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en Titel der Foli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628052" y="179253"/>
            <a:ext cx="5378988" cy="6499718"/>
          </a:xfrm>
          <a:prstGeom prst="roundRect">
            <a:avLst>
              <a:gd name="adj" fmla="val 985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288000" tIns="396000" rIns="288000" bIns="396000"/>
          <a:lstStyle>
            <a:lvl1pPr>
              <a:lnSpc>
                <a:spcPts val="5000"/>
              </a:lnSpc>
              <a:defRPr sz="51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942094" y="1998365"/>
            <a:ext cx="4733086" cy="1058633"/>
          </a:xfrm>
        </p:spPr>
        <p:txBody>
          <a:bodyPr/>
          <a:lstStyle>
            <a:lvl1pPr marL="0" indent="0" algn="l">
              <a:lnSpc>
                <a:spcPts val="2900"/>
              </a:lnSpc>
              <a:buNone/>
              <a:defRPr sz="260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Bildplatzhalter 15" descr="Signet der Bundesagentur für Arbeit mit dem Zusatz &quot;bringt weiter&quot;">
            <a:extLst>
              <a:ext uri="{FF2B5EF4-FFF2-40B4-BE49-F238E27FC236}">
                <a16:creationId xmlns:a16="http://schemas.microsoft.com/office/drawing/2014/main" id="{D43F2868-F950-0463-28AA-8C101BD7A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10681789" y="5506041"/>
            <a:ext cx="978976" cy="83890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73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descr="Platzhalter für den Folientitel">
            <a:extLst>
              <a:ext uri="{FF2B5EF4-FFF2-40B4-BE49-F238E27FC236}">
                <a16:creationId xmlns:a16="http://schemas.microsoft.com/office/drawing/2014/main" id="{FDF887ED-0447-8607-8F54-08FDBA6F0F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11459523" cy="339254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0" name="Bildplatzhalter 7" descr="Bildplatzhalter">
            <a:extLst>
              <a:ext uri="{FF2B5EF4-FFF2-40B4-BE49-F238E27FC236}">
                <a16:creationId xmlns:a16="http://schemas.microsoft.com/office/drawing/2014/main" id="{87007101-9CFC-31C1-30BC-CE08C2E54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376527" y="860415"/>
            <a:ext cx="5594148" cy="3097241"/>
          </a:xfrm>
          <a:prstGeom prst="round2SameRect">
            <a:avLst>
              <a:gd name="adj1" fmla="val 2026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8" name="Ecken des Rechtecks auf der gleichen Seite abrunden 7">
            <a:extLst>
              <a:ext uri="{FF2B5EF4-FFF2-40B4-BE49-F238E27FC236}">
                <a16:creationId xmlns:a16="http://schemas.microsoft.com/office/drawing/2014/main" id="{CA9F3BA4-FCB3-F55F-82FB-DEAA202AD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6527" y="3957656"/>
            <a:ext cx="5594148" cy="1884756"/>
          </a:xfrm>
          <a:prstGeom prst="round2SameRect">
            <a:avLst>
              <a:gd name="adj1" fmla="val 0"/>
              <a:gd name="adj2" fmla="val 33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6" name="Textplatzhalter 17" descr="Platzhalter für Text">
            <a:extLst>
              <a:ext uri="{FF2B5EF4-FFF2-40B4-BE49-F238E27FC236}">
                <a16:creationId xmlns:a16="http://schemas.microsoft.com/office/drawing/2014/main" id="{71BF2CBF-FD0C-DE36-1D7B-65FE93846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612640" y="4209720"/>
            <a:ext cx="5121925" cy="138062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5FE9A0BE-4F3D-2730-271C-3BFC166553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6246398" y="860415"/>
            <a:ext cx="5594148" cy="3097241"/>
          </a:xfrm>
          <a:prstGeom prst="round2SameRect">
            <a:avLst>
              <a:gd name="adj1" fmla="val 2026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Ecken des Rechtecks auf der gleichen Seite abrunden 1">
            <a:extLst>
              <a:ext uri="{FF2B5EF4-FFF2-40B4-BE49-F238E27FC236}">
                <a16:creationId xmlns:a16="http://schemas.microsoft.com/office/drawing/2014/main" id="{E0B10A8D-45D6-10B2-F8C9-6F839E8E5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6398" y="3957656"/>
            <a:ext cx="5594148" cy="1884756"/>
          </a:xfrm>
          <a:prstGeom prst="round2SameRect">
            <a:avLst>
              <a:gd name="adj1" fmla="val 0"/>
              <a:gd name="adj2" fmla="val 33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5" name="Textplatzhalter 18" descr="Platzhalter für Text">
            <a:extLst>
              <a:ext uri="{FF2B5EF4-FFF2-40B4-BE49-F238E27FC236}">
                <a16:creationId xmlns:a16="http://schemas.microsoft.com/office/drawing/2014/main" id="{2271A60A-1CEF-3FB0-847A-612246FE0A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6459685" y="4194471"/>
            <a:ext cx="5121925" cy="138062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11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 descr="Platzhalter für den Folientitel">
            <a:extLst>
              <a:ext uri="{FF2B5EF4-FFF2-40B4-BE49-F238E27FC236}">
                <a16:creationId xmlns:a16="http://schemas.microsoft.com/office/drawing/2014/main" id="{57F2E1E8-2B10-5A5E-480F-74C05B17CA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11475174" cy="674088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2" name="Bildplatzhalter 1" descr="Bildplatzhalter">
            <a:extLst>
              <a:ext uri="{FF2B5EF4-FFF2-40B4-BE49-F238E27FC236}">
                <a16:creationId xmlns:a16="http://schemas.microsoft.com/office/drawing/2014/main" id="{D0429808-6707-C703-D991-B53576A7E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6" hasCustomPrompt="1"/>
          </p:nvPr>
        </p:nvSpPr>
        <p:spPr>
          <a:xfrm>
            <a:off x="376526" y="1290622"/>
            <a:ext cx="2689494" cy="229444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Ecken des Rechtecks auf der gleichen Seite abrunden 8">
            <a:extLst>
              <a:ext uri="{FF2B5EF4-FFF2-40B4-BE49-F238E27FC236}">
                <a16:creationId xmlns:a16="http://schemas.microsoft.com/office/drawing/2014/main" id="{CDA36B2A-AC97-937A-98A4-7C0A08679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6526" y="358382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17" name="Textplatzhalter 14" descr="Platzhalter für eine kurze Headline">
            <a:extLst>
              <a:ext uri="{FF2B5EF4-FFF2-40B4-BE49-F238E27FC236}">
                <a16:creationId xmlns:a16="http://schemas.microsoft.com/office/drawing/2014/main" id="{768012D9-03F8-A161-2644-153C6EEFFF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558265" y="3942124"/>
            <a:ext cx="2326019" cy="272805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sz="2400" b="0" i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18" descr="Platzhalter für Text">
            <a:extLst>
              <a:ext uri="{FF2B5EF4-FFF2-40B4-BE49-F238E27FC236}">
                <a16:creationId xmlns:a16="http://schemas.microsoft.com/office/drawing/2014/main" id="{0C8874EE-0BDA-83A1-E77E-36A62A1563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558264" y="4307217"/>
            <a:ext cx="2326018" cy="1225928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e-DE" dirty="0"/>
              <a:t>Ein Text der mehr als zwei Zeilen lang sein sollte und besser vier Zeilen lang ist.</a:t>
            </a:r>
          </a:p>
        </p:txBody>
      </p:sp>
      <p:sp>
        <p:nvSpPr>
          <p:cNvPr id="11" name="Bildplatzhalter 2" descr="Bildplatzhalter">
            <a:extLst>
              <a:ext uri="{FF2B5EF4-FFF2-40B4-BE49-F238E27FC236}">
                <a16:creationId xmlns:a16="http://schemas.microsoft.com/office/drawing/2014/main" id="{6D9A9435-9770-DE04-36EB-5BA0986573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5" hasCustomPrompt="1"/>
          </p:nvPr>
        </p:nvSpPr>
        <p:spPr>
          <a:xfrm>
            <a:off x="3302051" y="1290622"/>
            <a:ext cx="2689494" cy="229444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Ecken des Rechtecks auf der gleichen Seite abrunden 2">
            <a:extLst>
              <a:ext uri="{FF2B5EF4-FFF2-40B4-BE49-F238E27FC236}">
                <a16:creationId xmlns:a16="http://schemas.microsoft.com/office/drawing/2014/main" id="{D3B14297-B3E8-9A8F-4898-59CDFA934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02051" y="358382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6" name="Textplatzhalter 2" descr="Platzhalter für eine kurze Headline">
            <a:extLst>
              <a:ext uri="{FF2B5EF4-FFF2-40B4-BE49-F238E27FC236}">
                <a16:creationId xmlns:a16="http://schemas.microsoft.com/office/drawing/2014/main" id="{E5DEAB2E-5B91-E169-77FF-BC8CFFC47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 hasCustomPrompt="1"/>
          </p:nvPr>
        </p:nvSpPr>
        <p:spPr>
          <a:xfrm>
            <a:off x="3483790" y="3942124"/>
            <a:ext cx="2326019" cy="272805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sz="2400" b="0" i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" name="Textplatzhalter 10" descr="Platzhalter für Text">
            <a:extLst>
              <a:ext uri="{FF2B5EF4-FFF2-40B4-BE49-F238E27FC236}">
                <a16:creationId xmlns:a16="http://schemas.microsoft.com/office/drawing/2014/main" id="{5823509E-3876-13CA-2F1F-E381755C19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 hasCustomPrompt="1"/>
          </p:nvPr>
        </p:nvSpPr>
        <p:spPr>
          <a:xfrm>
            <a:off x="3483789" y="4307217"/>
            <a:ext cx="2326018" cy="1225928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lang="de-DE" sz="1800" b="0" kern="12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Ein Text der mehr als zwei Zeilen lang sein sollte und besser vier Zeilen lang ist.</a:t>
            </a:r>
          </a:p>
        </p:txBody>
      </p:sp>
      <p:sp>
        <p:nvSpPr>
          <p:cNvPr id="21" name="Bildplatzhalter 3" descr="Bildplatzhalter">
            <a:extLst>
              <a:ext uri="{FF2B5EF4-FFF2-40B4-BE49-F238E27FC236}">
                <a16:creationId xmlns:a16="http://schemas.microsoft.com/office/drawing/2014/main" id="{BB93A8C6-13C0-A803-DB3E-E7F377D3B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6" hasCustomPrompt="1"/>
          </p:nvPr>
        </p:nvSpPr>
        <p:spPr>
          <a:xfrm>
            <a:off x="6227577" y="1290622"/>
            <a:ext cx="2689494" cy="229444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0" name="Ecken des Rechtecks auf der gleichen Seite abrunden 9">
            <a:extLst>
              <a:ext uri="{FF2B5EF4-FFF2-40B4-BE49-F238E27FC236}">
                <a16:creationId xmlns:a16="http://schemas.microsoft.com/office/drawing/2014/main" id="{3ED6829B-0957-815C-EEBE-0E5E4381D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7577" y="358382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13" name="Textplatzhalter 4" descr="Platzhalter für eine kurze Headline">
            <a:extLst>
              <a:ext uri="{FF2B5EF4-FFF2-40B4-BE49-F238E27FC236}">
                <a16:creationId xmlns:a16="http://schemas.microsoft.com/office/drawing/2014/main" id="{3AE860B9-9BC9-810B-E23F-261803862D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 hasCustomPrompt="1"/>
          </p:nvPr>
        </p:nvSpPr>
        <p:spPr>
          <a:xfrm>
            <a:off x="6409315" y="3942124"/>
            <a:ext cx="2326019" cy="272805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lang="de-DE" sz="2400" b="0" i="0" kern="1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extplatzhalter 12" descr="Platzhalter für Text">
            <a:extLst>
              <a:ext uri="{FF2B5EF4-FFF2-40B4-BE49-F238E27FC236}">
                <a16:creationId xmlns:a16="http://schemas.microsoft.com/office/drawing/2014/main" id="{FB0A8BB6-619C-F794-7D1D-935B4CF2BD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 hasCustomPrompt="1"/>
          </p:nvPr>
        </p:nvSpPr>
        <p:spPr>
          <a:xfrm>
            <a:off x="6409315" y="4307217"/>
            <a:ext cx="2326018" cy="1225928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lang="de-DE" sz="1800" b="0" kern="12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Ein Text der mehr als zwei Zeilen lang sein sollte und besser vier Zeilen lang ist.</a:t>
            </a:r>
          </a:p>
        </p:txBody>
      </p:sp>
      <p:sp>
        <p:nvSpPr>
          <p:cNvPr id="22" name="Bildplatzhalter 7" descr="Bildplatzhalter">
            <a:extLst>
              <a:ext uri="{FF2B5EF4-FFF2-40B4-BE49-F238E27FC236}">
                <a16:creationId xmlns:a16="http://schemas.microsoft.com/office/drawing/2014/main" id="{19EF300F-83FF-98A7-C080-3C8467580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7" hasCustomPrompt="1"/>
          </p:nvPr>
        </p:nvSpPr>
        <p:spPr>
          <a:xfrm>
            <a:off x="9153101" y="1290622"/>
            <a:ext cx="2689494" cy="229444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5" name="Ecken des Rechtecks auf der gleichen Seite abrunden 14">
            <a:extLst>
              <a:ext uri="{FF2B5EF4-FFF2-40B4-BE49-F238E27FC236}">
                <a16:creationId xmlns:a16="http://schemas.microsoft.com/office/drawing/2014/main" id="{7431A7EE-3571-89D7-3C88-CEA29C5E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53101" y="358382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19" name="Textplatzhalter 13" descr="Platzhalter für eine kurze Headline">
            <a:extLst>
              <a:ext uri="{FF2B5EF4-FFF2-40B4-BE49-F238E27FC236}">
                <a16:creationId xmlns:a16="http://schemas.microsoft.com/office/drawing/2014/main" id="{9C604BFB-B204-C74B-B7A9-8A5D4C76E3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 hasCustomPrompt="1"/>
          </p:nvPr>
        </p:nvSpPr>
        <p:spPr>
          <a:xfrm>
            <a:off x="9334839" y="3942124"/>
            <a:ext cx="2326019" cy="272805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lang="de-DE" sz="2400" b="0" i="0" kern="1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Textplatzhalter 18" descr="Platzhalter für Text">
            <a:extLst>
              <a:ext uri="{FF2B5EF4-FFF2-40B4-BE49-F238E27FC236}">
                <a16:creationId xmlns:a16="http://schemas.microsoft.com/office/drawing/2014/main" id="{2F9B7729-5A04-77EA-356F-55964A250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3" hasCustomPrompt="1"/>
          </p:nvPr>
        </p:nvSpPr>
        <p:spPr>
          <a:xfrm>
            <a:off x="9334839" y="4307217"/>
            <a:ext cx="2326018" cy="1225928"/>
          </a:xfr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2400"/>
              </a:spcBef>
              <a:buNone/>
              <a:defRPr lang="de-DE" sz="1800" b="0" kern="12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Ein Text der mehr als zwei Zeilen lang sein sollte und besser vier Zeilen lang ist.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0"/>
            <a:ext cx="11459523" cy="340581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0" name="Bildplatzhalter 7" descr="Bildplatzhalter">
            <a:extLst>
              <a:ext uri="{FF2B5EF4-FFF2-40B4-BE49-F238E27FC236}">
                <a16:creationId xmlns:a16="http://schemas.microsoft.com/office/drawing/2014/main" id="{13121DE3-2060-4997-0648-7B5858E81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76527" y="860415"/>
            <a:ext cx="11459522" cy="4981998"/>
          </a:xfrm>
          <a:prstGeom prst="roundRect">
            <a:avLst>
              <a:gd name="adj" fmla="val 124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Bild -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ie Kapitelheadlin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69260" y="4852656"/>
            <a:ext cx="11457245" cy="1613278"/>
          </a:xfrm>
          <a:prstGeom prst="roundRect">
            <a:avLst>
              <a:gd name="adj" fmla="val 3754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216000" tIns="270000" rIns="216000" bIns="0"/>
          <a:lstStyle>
            <a:lvl1pPr>
              <a:lnSpc>
                <a:spcPts val="39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Kapitelheadline</a:t>
            </a:r>
          </a:p>
        </p:txBody>
      </p:sp>
      <p:sp>
        <p:nvSpPr>
          <p:cNvPr id="5" name="Subtitle 2" descr="Platzhalter für eine Subheadline">
            <a:extLst>
              <a:ext uri="{FF2B5EF4-FFF2-40B4-BE49-F238E27FC236}">
                <a16:creationId xmlns:a16="http://schemas.microsoft.com/office/drawing/2014/main" id="{4548C1D0-0A83-4397-278A-8680567E5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20987" y="5672987"/>
            <a:ext cx="11007658" cy="536933"/>
          </a:xfr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2200"/>
              </a:spcBef>
              <a:buNone/>
              <a:defRPr sz="190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Bild -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ie Kapitelheadlin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69260" y="2107144"/>
            <a:ext cx="5253306" cy="2582818"/>
          </a:xfrm>
          <a:prstGeom prst="roundRect">
            <a:avLst>
              <a:gd name="adj" fmla="val 2335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180000" tIns="288000" rIns="180000" bIns="0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Kapitelheadline über zwei Zeilen</a:t>
            </a:r>
          </a:p>
        </p:txBody>
      </p:sp>
      <p:sp>
        <p:nvSpPr>
          <p:cNvPr id="5" name="Subtitle 2" descr="Platzhalter für eine Subheadline">
            <a:extLst>
              <a:ext uri="{FF2B5EF4-FFF2-40B4-BE49-F238E27FC236}">
                <a16:creationId xmlns:a16="http://schemas.microsoft.com/office/drawing/2014/main" id="{4548C1D0-0A83-4397-278A-8680567E5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14138" y="3612143"/>
            <a:ext cx="4734491" cy="865573"/>
          </a:xfr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2200"/>
              </a:spcBef>
              <a:buNone/>
              <a:defRPr sz="190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1F3DF76-5DCA-0AE8-B534-78CCB4F3B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8060" y="178013"/>
            <a:ext cx="11834098" cy="6504327"/>
          </a:xfrm>
          <a:prstGeom prst="roundRect">
            <a:avLst>
              <a:gd name="adj" fmla="val 8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itel 8" descr="Platzhalter für die Kapitelheadlin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183022" y="2756865"/>
            <a:ext cx="9856657" cy="460086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Kapitelheadline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176174" y="3445799"/>
            <a:ext cx="9863506" cy="573190"/>
          </a:xfr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2300"/>
              </a:spcBef>
              <a:buNone/>
              <a:defRPr sz="200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4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5" name="Textplatzhalter 14" descr="Platzhalter für eine Headline">
            <a:extLst>
              <a:ext uri="{FF2B5EF4-FFF2-40B4-BE49-F238E27FC236}">
                <a16:creationId xmlns:a16="http://schemas.microsoft.com/office/drawing/2014/main" id="{1CED92D3-2003-8C8B-AB8A-5FF542B74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376527" y="1519756"/>
            <a:ext cx="1657226" cy="320928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2600"/>
              </a:spcBef>
              <a:buNone/>
              <a:defRPr sz="26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18" descr="Platzhalter für Text">
            <a:extLst>
              <a:ext uri="{FF2B5EF4-FFF2-40B4-BE49-F238E27FC236}">
                <a16:creationId xmlns:a16="http://schemas.microsoft.com/office/drawing/2014/main" id="{277104D6-B76E-D2F5-5673-262B44988C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376528" y="1858288"/>
            <a:ext cx="5558288" cy="14970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12" descr="Platzhalter für eine Headline">
            <a:extLst>
              <a:ext uri="{FF2B5EF4-FFF2-40B4-BE49-F238E27FC236}">
                <a16:creationId xmlns:a16="http://schemas.microsoft.com/office/drawing/2014/main" id="{E3FEE40D-0A0A-33DF-FCA5-1D8B2BDE9B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376527" y="3922934"/>
            <a:ext cx="1657226" cy="320928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2600"/>
              </a:spcBef>
              <a:buNone/>
              <a:defRPr lang="de-DE" sz="2600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Textplatzhalter 16" descr="Platzhalter für Text">
            <a:extLst>
              <a:ext uri="{FF2B5EF4-FFF2-40B4-BE49-F238E27FC236}">
                <a16:creationId xmlns:a16="http://schemas.microsoft.com/office/drawing/2014/main" id="{78BA1A93-3178-92FD-D543-6A8D9827A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376528" y="4261466"/>
            <a:ext cx="5558288" cy="14970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10" descr="Platzhalter für eine Headline">
            <a:extLst>
              <a:ext uri="{FF2B5EF4-FFF2-40B4-BE49-F238E27FC236}">
                <a16:creationId xmlns:a16="http://schemas.microsoft.com/office/drawing/2014/main" id="{87D1305C-E50A-3FD9-FFD4-AB4C4EA66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293576" y="1519756"/>
            <a:ext cx="1657226" cy="320928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2600"/>
              </a:spcBef>
              <a:buNone/>
              <a:defRPr lang="de-DE" sz="2600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3" name="Textplatzhalter 2" descr="Platzhalter für Text">
            <a:extLst>
              <a:ext uri="{FF2B5EF4-FFF2-40B4-BE49-F238E27FC236}">
                <a16:creationId xmlns:a16="http://schemas.microsoft.com/office/drawing/2014/main" id="{C13FB3DA-23C1-A550-E34C-3D7E21E419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6293577" y="1858288"/>
            <a:ext cx="5558288" cy="1497069"/>
          </a:xfrm>
        </p:spPr>
        <p:txBody>
          <a:bodyPr/>
          <a:lstStyle>
            <a:lvl1pPr>
              <a:defRPr lang="de-DE" sz="2000" kern="1200" dirty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8" descr="Platzhalter für eine Headline">
            <a:extLst>
              <a:ext uri="{FF2B5EF4-FFF2-40B4-BE49-F238E27FC236}">
                <a16:creationId xmlns:a16="http://schemas.microsoft.com/office/drawing/2014/main" id="{6186825C-A646-42AE-86BF-CF8950EC7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293576" y="3922934"/>
            <a:ext cx="1657226" cy="320928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2600"/>
              </a:spcBef>
              <a:buNone/>
              <a:defRPr lang="de-DE" sz="2600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5" name="Textplatzhalter 4" descr="Platzhalter für Text">
            <a:extLst>
              <a:ext uri="{FF2B5EF4-FFF2-40B4-BE49-F238E27FC236}">
                <a16:creationId xmlns:a16="http://schemas.microsoft.com/office/drawing/2014/main" id="{397DE1E7-DDBE-7116-972D-E6AD60E0AF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>
          <a:xfrm>
            <a:off x="6293577" y="4261466"/>
            <a:ext cx="5558288" cy="14970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sage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6752692" cy="674088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5" name="Textplatzhalter 14" descr="Platzhalter für Text">
            <a:extLst>
              <a:ext uri="{FF2B5EF4-FFF2-40B4-BE49-F238E27FC236}">
                <a16:creationId xmlns:a16="http://schemas.microsoft.com/office/drawing/2014/main" id="{1CED92D3-2003-8C8B-AB8A-5FF542B74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376527" y="1827855"/>
            <a:ext cx="6752695" cy="3026291"/>
          </a:xfrm>
        </p:spPr>
        <p:txBody>
          <a:bodyPr anchor="ctr" anchorCtr="0"/>
          <a:lstStyle>
            <a:lvl1pPr marL="0" indent="0">
              <a:lnSpc>
                <a:spcPts val="5000"/>
              </a:lnSpc>
              <a:spcBef>
                <a:spcPts val="5000"/>
              </a:spcBef>
              <a:buNone/>
              <a:defRPr sz="4500" b="0" i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Aussage die genau fünf Zeilen lang sein sollte und besonders hervorgehoben ist. Rechts daneben ausgewählte Daten.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04B88A46-EE6E-78F9-D39A-18BC495FC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63400" y="1"/>
            <a:ext cx="453544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24" name="Textplatzhalter 1" descr="Platzhalter für eine hervorgehobene Zahl/Wert">
            <a:extLst>
              <a:ext uri="{FF2B5EF4-FFF2-40B4-BE49-F238E27FC236}">
                <a16:creationId xmlns:a16="http://schemas.microsoft.com/office/drawing/2014/main" id="{87D1305C-E50A-3FD9-FFD4-AB4C4EA66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8395907" y="1833733"/>
            <a:ext cx="3068374" cy="522645"/>
          </a:xfrm>
        </p:spPr>
        <p:txBody>
          <a:bodyPr/>
          <a:lstStyle>
            <a:lvl1pPr marL="0" indent="0">
              <a:lnSpc>
                <a:spcPts val="4500"/>
              </a:lnSpc>
              <a:spcBef>
                <a:spcPts val="4500"/>
              </a:spcBef>
              <a:buNone/>
              <a:defRPr sz="45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23" name="Textplatzhalter 2" descr="Platzhalter für den Text zur hervorgehobenen Zahl/Wert">
            <a:extLst>
              <a:ext uri="{FF2B5EF4-FFF2-40B4-BE49-F238E27FC236}">
                <a16:creationId xmlns:a16="http://schemas.microsoft.com/office/drawing/2014/main" id="{C13FB3DA-23C1-A550-E34C-3D7E21E419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8395908" y="2357960"/>
            <a:ext cx="3068373" cy="272804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2100"/>
              </a:spcBef>
              <a:buNone/>
              <a:defRPr sz="1800" b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E42C6CC4-14F8-68DB-7FFF-5CEF42AD6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95909" y="2841366"/>
            <a:ext cx="2075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platzhalter 3" descr="Platzhalter für eine Zahl/Wert 1">
            <a:extLst>
              <a:ext uri="{FF2B5EF4-FFF2-40B4-BE49-F238E27FC236}">
                <a16:creationId xmlns:a16="http://schemas.microsoft.com/office/drawing/2014/main" id="{BC331BE4-F831-50E3-B54D-E049A779EF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395909" y="3107322"/>
            <a:ext cx="3068372" cy="363418"/>
          </a:xfrm>
        </p:spPr>
        <p:txBody>
          <a:bodyPr/>
          <a:lstStyle>
            <a:lvl1pPr marL="0" indent="0">
              <a:lnSpc>
                <a:spcPts val="3100"/>
              </a:lnSpc>
              <a:spcBef>
                <a:spcPts val="3100"/>
              </a:spcBef>
              <a:buNone/>
              <a:defRPr sz="31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33" name="Textplatzhalter 4" descr="Platzhalter für den Text zur Zahl/Wert 1">
            <a:extLst>
              <a:ext uri="{FF2B5EF4-FFF2-40B4-BE49-F238E27FC236}">
                <a16:creationId xmlns:a16="http://schemas.microsoft.com/office/drawing/2014/main" id="{E20F099B-565B-E682-0FD4-FA9E3ABBE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8395909" y="3472321"/>
            <a:ext cx="3068372" cy="272804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2100"/>
              </a:spcBef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090D4C57-31D7-88E6-09FC-FFF060F03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95909" y="3964216"/>
            <a:ext cx="2075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platzhalter 12" descr="Platzhalter für eine Zahl/Wert 2">
            <a:extLst>
              <a:ext uri="{FF2B5EF4-FFF2-40B4-BE49-F238E27FC236}">
                <a16:creationId xmlns:a16="http://schemas.microsoft.com/office/drawing/2014/main" id="{1375EB93-D96E-7023-02E1-C0C19E581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8395909" y="4216480"/>
            <a:ext cx="2992904" cy="363418"/>
          </a:xfrm>
        </p:spPr>
        <p:txBody>
          <a:bodyPr/>
          <a:lstStyle>
            <a:lvl1pPr marL="0" indent="0">
              <a:lnSpc>
                <a:spcPts val="3100"/>
              </a:lnSpc>
              <a:spcBef>
                <a:spcPts val="3100"/>
              </a:spcBef>
              <a:buNone/>
              <a:defRPr sz="31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35" name="Textplatzhalter 18" descr="Platzhalter für den Text zur Zahl/Wert 2">
            <a:extLst>
              <a:ext uri="{FF2B5EF4-FFF2-40B4-BE49-F238E27FC236}">
                <a16:creationId xmlns:a16="http://schemas.microsoft.com/office/drawing/2014/main" id="{32EF2894-C885-02A3-3C70-EF1949312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395908" y="4581479"/>
            <a:ext cx="2847318" cy="272804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2100"/>
              </a:spcBef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descr="Platzhalter für den Folientitel">
            <a:extLst>
              <a:ext uri="{FF2B5EF4-FFF2-40B4-BE49-F238E27FC236}">
                <a16:creationId xmlns:a16="http://schemas.microsoft.com/office/drawing/2014/main" id="{9F7F0865-4E22-FDA0-0C5B-44FABE77AF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11459523" cy="339254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1" name="Bildplatzhalter 7" descr="Bildplatzhalter">
            <a:extLst>
              <a:ext uri="{FF2B5EF4-FFF2-40B4-BE49-F238E27FC236}">
                <a16:creationId xmlns:a16="http://schemas.microsoft.com/office/drawing/2014/main" id="{21BBD80A-66DF-AABE-1BAE-F81AECD41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376527" y="860414"/>
            <a:ext cx="11459523" cy="3800166"/>
          </a:xfrm>
          <a:prstGeom prst="round2SameRect">
            <a:avLst>
              <a:gd name="adj1" fmla="val 1624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Ecken des Rechtecks auf der gleichen Seite abrunden 8">
            <a:extLst>
              <a:ext uri="{FF2B5EF4-FFF2-40B4-BE49-F238E27FC236}">
                <a16:creationId xmlns:a16="http://schemas.microsoft.com/office/drawing/2014/main" id="{CDA36B2A-AC97-937A-98A4-7C0A08679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6525" y="4660580"/>
            <a:ext cx="11459523" cy="1181830"/>
          </a:xfrm>
          <a:prstGeom prst="round2SameRect">
            <a:avLst>
              <a:gd name="adj1" fmla="val 0"/>
              <a:gd name="adj2" fmla="val 51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>
              <a:noFill/>
            </a:endParaRPr>
          </a:p>
        </p:txBody>
      </p:sp>
      <p:sp>
        <p:nvSpPr>
          <p:cNvPr id="17" name="Textplatzhalter 1" descr="Platzhalter für eine Zahl/Wert 1">
            <a:extLst>
              <a:ext uri="{FF2B5EF4-FFF2-40B4-BE49-F238E27FC236}">
                <a16:creationId xmlns:a16="http://schemas.microsoft.com/office/drawing/2014/main" id="{768012D9-03F8-A161-2644-153C6EEFFF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38718" y="4877810"/>
            <a:ext cx="3068374" cy="496841"/>
          </a:xfr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4500"/>
              </a:spcBef>
              <a:buNone/>
              <a:defRPr sz="45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16" name="Textplatzhalter 2" descr="Platzhalter für den Text zur Zahl/Wert 1">
            <a:extLst>
              <a:ext uri="{FF2B5EF4-FFF2-40B4-BE49-F238E27FC236}">
                <a16:creationId xmlns:a16="http://schemas.microsoft.com/office/drawing/2014/main" id="{0C8874EE-0BDA-83A1-E77E-36A62A1563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638720" y="5360958"/>
            <a:ext cx="3068373" cy="272804"/>
          </a:xfr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2100"/>
              </a:spcBef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EC0093DD-B32A-ACAA-8463-B513063F3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131558" y="4864117"/>
            <a:ext cx="0" cy="749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platzhalter 4" descr="Platzhalter für eine Zahl/Wert 2">
            <a:extLst>
              <a:ext uri="{FF2B5EF4-FFF2-40B4-BE49-F238E27FC236}">
                <a16:creationId xmlns:a16="http://schemas.microsoft.com/office/drawing/2014/main" id="{40D0B179-C83C-F50F-4E45-4BDB9A6C87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556024" y="4877810"/>
            <a:ext cx="3068374" cy="496841"/>
          </a:xfr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4500"/>
              </a:spcBef>
              <a:buNone/>
              <a:defRPr sz="45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18" name="Textplatzhalter 8" descr="Platzhalter für den Text zur Zahl/Wert 2">
            <a:extLst>
              <a:ext uri="{FF2B5EF4-FFF2-40B4-BE49-F238E27FC236}">
                <a16:creationId xmlns:a16="http://schemas.microsoft.com/office/drawing/2014/main" id="{1D441ECD-679C-57F7-0DC7-82B43C76C3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556023" y="5360957"/>
            <a:ext cx="3068373" cy="272804"/>
          </a:xfr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2100"/>
              </a:spcBef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5E5C747-4C47-B2DF-8D0E-35CE56EF0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048864" y="4864117"/>
            <a:ext cx="0" cy="74910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platzhalter 14" descr="Platzhalter für eine Zahl/Wert 3">
            <a:extLst>
              <a:ext uri="{FF2B5EF4-FFF2-40B4-BE49-F238E27FC236}">
                <a16:creationId xmlns:a16="http://schemas.microsoft.com/office/drawing/2014/main" id="{A0F76C2D-6CA0-3B4B-9F01-2E9F2E5454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8473330" y="4877810"/>
            <a:ext cx="3068374" cy="496841"/>
          </a:xfr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4500"/>
              </a:spcBef>
              <a:buNone/>
              <a:defRPr sz="4500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20" name="Textplatzhalter 18" descr="Platzhalter für den Text zur Zahl/Wert 3">
            <a:extLst>
              <a:ext uri="{FF2B5EF4-FFF2-40B4-BE49-F238E27FC236}">
                <a16:creationId xmlns:a16="http://schemas.microsoft.com/office/drawing/2014/main" id="{E26CA04D-FA9B-4440-A307-DC0C7A8E9F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473330" y="5360957"/>
            <a:ext cx="3068373" cy="272804"/>
          </a:xfr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2100"/>
              </a:spcBef>
              <a:buNone/>
              <a:defRPr sz="1800" b="0">
                <a:latin typeface="+mn-lt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2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 descr="Bildplatzhalter">
            <a:extLst>
              <a:ext uri="{FF2B5EF4-FFF2-40B4-BE49-F238E27FC236}">
                <a16:creationId xmlns:a16="http://schemas.microsoft.com/office/drawing/2014/main" id="{00CC6D26-9126-50C1-94DD-AF5F463192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376527" y="362092"/>
            <a:ext cx="6862814" cy="5480318"/>
          </a:xfrm>
          <a:custGeom>
            <a:avLst/>
            <a:gdLst>
              <a:gd name="connsiteX0" fmla="*/ 62131 w 6889622"/>
              <a:gd name="connsiteY0" fmla="*/ 0 h 5503153"/>
              <a:gd name="connsiteX1" fmla="*/ 155402 w 6889622"/>
              <a:gd name="connsiteY1" fmla="*/ 0 h 5503153"/>
              <a:gd name="connsiteX2" fmla="*/ 6827491 w 6889622"/>
              <a:gd name="connsiteY2" fmla="*/ 0 h 5503153"/>
              <a:gd name="connsiteX3" fmla="*/ 6889622 w 6889622"/>
              <a:gd name="connsiteY3" fmla="*/ 0 h 5503153"/>
              <a:gd name="connsiteX4" fmla="*/ 6889622 w 6889622"/>
              <a:gd name="connsiteY4" fmla="*/ 62131 h 5503153"/>
              <a:gd name="connsiteX5" fmla="*/ 6889622 w 6889622"/>
              <a:gd name="connsiteY5" fmla="*/ 5441022 h 5503153"/>
              <a:gd name="connsiteX6" fmla="*/ 6889622 w 6889622"/>
              <a:gd name="connsiteY6" fmla="*/ 5503153 h 5503153"/>
              <a:gd name="connsiteX7" fmla="*/ 6827491 w 6889622"/>
              <a:gd name="connsiteY7" fmla="*/ 5503153 h 5503153"/>
              <a:gd name="connsiteX8" fmla="*/ 155402 w 6889622"/>
              <a:gd name="connsiteY8" fmla="*/ 5503153 h 5503153"/>
              <a:gd name="connsiteX9" fmla="*/ 62131 w 6889622"/>
              <a:gd name="connsiteY9" fmla="*/ 5503153 h 5503153"/>
              <a:gd name="connsiteX10" fmla="*/ 0 w 6889622"/>
              <a:gd name="connsiteY10" fmla="*/ 5441022 h 5503153"/>
              <a:gd name="connsiteX11" fmla="*/ 0 w 6889622"/>
              <a:gd name="connsiteY11" fmla="*/ 62131 h 5503153"/>
              <a:gd name="connsiteX12" fmla="*/ 62131 w 6889622"/>
              <a:gd name="connsiteY12" fmla="*/ 0 h 550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9622" h="5503153">
                <a:moveTo>
                  <a:pt x="62131" y="0"/>
                </a:moveTo>
                <a:lnTo>
                  <a:pt x="155402" y="0"/>
                </a:lnTo>
                <a:lnTo>
                  <a:pt x="6827491" y="0"/>
                </a:lnTo>
                <a:lnTo>
                  <a:pt x="6889622" y="0"/>
                </a:lnTo>
                <a:lnTo>
                  <a:pt x="6889622" y="62131"/>
                </a:lnTo>
                <a:lnTo>
                  <a:pt x="6889622" y="5441022"/>
                </a:lnTo>
                <a:lnTo>
                  <a:pt x="6889622" y="5503153"/>
                </a:lnTo>
                <a:lnTo>
                  <a:pt x="6827491" y="5503153"/>
                </a:lnTo>
                <a:lnTo>
                  <a:pt x="155402" y="5503153"/>
                </a:lnTo>
                <a:lnTo>
                  <a:pt x="62131" y="5503153"/>
                </a:lnTo>
                <a:cubicBezTo>
                  <a:pt x="27817" y="5503153"/>
                  <a:pt x="0" y="5475336"/>
                  <a:pt x="0" y="5441022"/>
                </a:cubicBezTo>
                <a:lnTo>
                  <a:pt x="0" y="62131"/>
                </a:lnTo>
                <a:cubicBezTo>
                  <a:pt x="0" y="27817"/>
                  <a:pt x="27817" y="0"/>
                  <a:pt x="621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C1EDC5A6-3744-5EA9-22E2-74E2F003A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239341" y="362091"/>
            <a:ext cx="4596711" cy="5481560"/>
          </a:xfrm>
          <a:custGeom>
            <a:avLst/>
            <a:gdLst>
              <a:gd name="connsiteX0" fmla="*/ 0 w 4614667"/>
              <a:gd name="connsiteY0" fmla="*/ 0 h 5504400"/>
              <a:gd name="connsiteX1" fmla="*/ 54776 w 4614667"/>
              <a:gd name="connsiteY1" fmla="*/ 0 h 5504400"/>
              <a:gd name="connsiteX2" fmla="*/ 3876631 w 4614667"/>
              <a:gd name="connsiteY2" fmla="*/ 0 h 5504400"/>
              <a:gd name="connsiteX3" fmla="*/ 4559891 w 4614667"/>
              <a:gd name="connsiteY3" fmla="*/ 0 h 5504400"/>
              <a:gd name="connsiteX4" fmla="*/ 4614667 w 4614667"/>
              <a:gd name="connsiteY4" fmla="*/ 54776 h 5504400"/>
              <a:gd name="connsiteX5" fmla="*/ 4614667 w 4614667"/>
              <a:gd name="connsiteY5" fmla="*/ 5449624 h 5504400"/>
              <a:gd name="connsiteX6" fmla="*/ 4559891 w 4614667"/>
              <a:gd name="connsiteY6" fmla="*/ 5504400 h 5504400"/>
              <a:gd name="connsiteX7" fmla="*/ 3876631 w 4614667"/>
              <a:gd name="connsiteY7" fmla="*/ 5504400 h 5504400"/>
              <a:gd name="connsiteX8" fmla="*/ 54776 w 4614667"/>
              <a:gd name="connsiteY8" fmla="*/ 5504400 h 5504400"/>
              <a:gd name="connsiteX9" fmla="*/ 0 w 4614667"/>
              <a:gd name="connsiteY9" fmla="*/ 5504400 h 5504400"/>
              <a:gd name="connsiteX10" fmla="*/ 0 w 4614667"/>
              <a:gd name="connsiteY10" fmla="*/ 5449624 h 5504400"/>
              <a:gd name="connsiteX11" fmla="*/ 0 w 4614667"/>
              <a:gd name="connsiteY11" fmla="*/ 54776 h 550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4667" h="5504400">
                <a:moveTo>
                  <a:pt x="0" y="0"/>
                </a:moveTo>
                <a:lnTo>
                  <a:pt x="54776" y="0"/>
                </a:lnTo>
                <a:lnTo>
                  <a:pt x="3876631" y="0"/>
                </a:lnTo>
                <a:lnTo>
                  <a:pt x="4559891" y="0"/>
                </a:lnTo>
                <a:cubicBezTo>
                  <a:pt x="4590143" y="0"/>
                  <a:pt x="4614667" y="24524"/>
                  <a:pt x="4614667" y="54776"/>
                </a:cubicBezTo>
                <a:lnTo>
                  <a:pt x="4614667" y="5449624"/>
                </a:lnTo>
                <a:cubicBezTo>
                  <a:pt x="4614667" y="5479876"/>
                  <a:pt x="4590143" y="5504400"/>
                  <a:pt x="4559891" y="5504400"/>
                </a:cubicBezTo>
                <a:lnTo>
                  <a:pt x="3876631" y="5504400"/>
                </a:lnTo>
                <a:lnTo>
                  <a:pt x="54776" y="5504400"/>
                </a:lnTo>
                <a:lnTo>
                  <a:pt x="0" y="5504400"/>
                </a:lnTo>
                <a:lnTo>
                  <a:pt x="0" y="5449624"/>
                </a:lnTo>
                <a:lnTo>
                  <a:pt x="0" y="54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3" name="Titel 9" descr="Platzhalter für Text">
            <a:extLst>
              <a:ext uri="{FF2B5EF4-FFF2-40B4-BE49-F238E27FC236}">
                <a16:creationId xmlns:a16="http://schemas.microsoft.com/office/drawing/2014/main" id="{3A810514-5D3B-349B-9D31-3C917DAEB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742157" y="1183859"/>
            <a:ext cx="3570502" cy="3881643"/>
          </a:xfrm>
        </p:spPr>
        <p:txBody>
          <a:bodyPr anchor="ctr" anchorCtr="0"/>
          <a:lstStyle>
            <a:lvl1pPr>
              <a:lnSpc>
                <a:spcPts val="5000"/>
              </a:lnSpc>
              <a:defRPr sz="450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dirty="0"/>
              <a:t>Aussage die auch mehr als vier Zeilen lang sein kann und hervorgehoben ist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79147F-F337-1F4A-28D4-9E1BE21DD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2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- Reg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en Titel der Foli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628052" y="179253"/>
            <a:ext cx="5378988" cy="6499718"/>
          </a:xfrm>
          <a:prstGeom prst="roundRect">
            <a:avLst>
              <a:gd name="adj" fmla="val 985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288000" tIns="396000" rIns="288000" bIns="396000"/>
          <a:lstStyle>
            <a:lvl1pPr>
              <a:lnSpc>
                <a:spcPts val="5000"/>
              </a:lnSpc>
              <a:defRPr sz="51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942094" y="1998365"/>
            <a:ext cx="4733086" cy="1058633"/>
          </a:xfrm>
        </p:spPr>
        <p:txBody>
          <a:bodyPr/>
          <a:lstStyle>
            <a:lvl1pPr marL="0" indent="0" algn="l">
              <a:lnSpc>
                <a:spcPts val="2900"/>
              </a:lnSpc>
              <a:spcBef>
                <a:spcPts val="2600"/>
              </a:spcBef>
              <a:buNone/>
              <a:defRPr sz="2600" b="1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1" name="Bildplatzhalter 20" descr="Platzhalter für das Logo">
            <a:extLst>
              <a:ext uri="{FF2B5EF4-FFF2-40B4-BE49-F238E27FC236}">
                <a16:creationId xmlns:a16="http://schemas.microsoft.com/office/drawing/2014/main" id="{75BE81C6-FAF9-2C02-6929-E107A1759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9457108" y="5530905"/>
            <a:ext cx="2208971" cy="831734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80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ihandform 29" descr="Bildplatzhalter">
            <a:extLst>
              <a:ext uri="{FF2B5EF4-FFF2-40B4-BE49-F238E27FC236}">
                <a16:creationId xmlns:a16="http://schemas.microsoft.com/office/drawing/2014/main" id="{124D9F66-0D23-BB06-C9E9-61294D017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179300" y="179252"/>
            <a:ext cx="5522428" cy="6499718"/>
          </a:xfrm>
          <a:custGeom>
            <a:avLst/>
            <a:gdLst>
              <a:gd name="connsiteX0" fmla="*/ 62592 w 5544000"/>
              <a:gd name="connsiteY0" fmla="*/ 0 h 6526800"/>
              <a:gd name="connsiteX1" fmla="*/ 137500 w 5544000"/>
              <a:gd name="connsiteY1" fmla="*/ 0 h 6526800"/>
              <a:gd name="connsiteX2" fmla="*/ 5481408 w 5544000"/>
              <a:gd name="connsiteY2" fmla="*/ 0 h 6526800"/>
              <a:gd name="connsiteX3" fmla="*/ 5544000 w 5544000"/>
              <a:gd name="connsiteY3" fmla="*/ 0 h 6526800"/>
              <a:gd name="connsiteX4" fmla="*/ 5544000 w 5544000"/>
              <a:gd name="connsiteY4" fmla="*/ 62592 h 6526800"/>
              <a:gd name="connsiteX5" fmla="*/ 5544000 w 5544000"/>
              <a:gd name="connsiteY5" fmla="*/ 6464208 h 6526800"/>
              <a:gd name="connsiteX6" fmla="*/ 5544000 w 5544000"/>
              <a:gd name="connsiteY6" fmla="*/ 6526800 h 6526800"/>
              <a:gd name="connsiteX7" fmla="*/ 5481408 w 5544000"/>
              <a:gd name="connsiteY7" fmla="*/ 6526800 h 6526800"/>
              <a:gd name="connsiteX8" fmla="*/ 137500 w 5544000"/>
              <a:gd name="connsiteY8" fmla="*/ 6526800 h 6526800"/>
              <a:gd name="connsiteX9" fmla="*/ 62592 w 5544000"/>
              <a:gd name="connsiteY9" fmla="*/ 6526800 h 6526800"/>
              <a:gd name="connsiteX10" fmla="*/ 0 w 5544000"/>
              <a:gd name="connsiteY10" fmla="*/ 6464208 h 6526800"/>
              <a:gd name="connsiteX11" fmla="*/ 0 w 5544000"/>
              <a:gd name="connsiteY11" fmla="*/ 62592 h 6526800"/>
              <a:gd name="connsiteX12" fmla="*/ 62592 w 5544000"/>
              <a:gd name="connsiteY12" fmla="*/ 0 h 65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4000" h="6526800">
                <a:moveTo>
                  <a:pt x="62592" y="0"/>
                </a:moveTo>
                <a:lnTo>
                  <a:pt x="137500" y="0"/>
                </a:lnTo>
                <a:lnTo>
                  <a:pt x="5481408" y="0"/>
                </a:lnTo>
                <a:lnTo>
                  <a:pt x="5544000" y="0"/>
                </a:lnTo>
                <a:lnTo>
                  <a:pt x="5544000" y="62592"/>
                </a:lnTo>
                <a:lnTo>
                  <a:pt x="5544000" y="6464208"/>
                </a:lnTo>
                <a:lnTo>
                  <a:pt x="5544000" y="6526800"/>
                </a:lnTo>
                <a:lnTo>
                  <a:pt x="5481408" y="6526800"/>
                </a:lnTo>
                <a:lnTo>
                  <a:pt x="137500" y="6526800"/>
                </a:lnTo>
                <a:lnTo>
                  <a:pt x="62592" y="6526800"/>
                </a:lnTo>
                <a:cubicBezTo>
                  <a:pt x="28023" y="6526800"/>
                  <a:pt x="0" y="6498777"/>
                  <a:pt x="0" y="6464208"/>
                </a:cubicBezTo>
                <a:lnTo>
                  <a:pt x="0" y="62592"/>
                </a:lnTo>
                <a:cubicBezTo>
                  <a:pt x="0" y="28023"/>
                  <a:pt x="28023" y="0"/>
                  <a:pt x="625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98B477E9-13F2-8ED1-823D-268EE5C8F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01728" y="178013"/>
            <a:ext cx="6310430" cy="6499718"/>
          </a:xfrm>
          <a:custGeom>
            <a:avLst/>
            <a:gdLst>
              <a:gd name="connsiteX0" fmla="*/ 0 w 6335080"/>
              <a:gd name="connsiteY0" fmla="*/ 0 h 6526800"/>
              <a:gd name="connsiteX1" fmla="*/ 6278819 w 6335080"/>
              <a:gd name="connsiteY1" fmla="*/ 0 h 6526800"/>
              <a:gd name="connsiteX2" fmla="*/ 6335080 w 6335080"/>
              <a:gd name="connsiteY2" fmla="*/ 56261 h 6526800"/>
              <a:gd name="connsiteX3" fmla="*/ 6335080 w 6335080"/>
              <a:gd name="connsiteY3" fmla="*/ 6470539 h 6526800"/>
              <a:gd name="connsiteX4" fmla="*/ 6278819 w 6335080"/>
              <a:gd name="connsiteY4" fmla="*/ 6526800 h 6526800"/>
              <a:gd name="connsiteX5" fmla="*/ 0 w 6335080"/>
              <a:gd name="connsiteY5" fmla="*/ 6526800 h 65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5080" h="6526800">
                <a:moveTo>
                  <a:pt x="0" y="0"/>
                </a:moveTo>
                <a:lnTo>
                  <a:pt x="6278819" y="0"/>
                </a:lnTo>
                <a:cubicBezTo>
                  <a:pt x="6309891" y="0"/>
                  <a:pt x="6335080" y="25189"/>
                  <a:pt x="6335080" y="56261"/>
                </a:cubicBezTo>
                <a:lnTo>
                  <a:pt x="6335080" y="6470539"/>
                </a:lnTo>
                <a:cubicBezTo>
                  <a:pt x="6335080" y="6501611"/>
                  <a:pt x="6309891" y="6526800"/>
                  <a:pt x="6278819" y="6526800"/>
                </a:cubicBezTo>
                <a:lnTo>
                  <a:pt x="0" y="6526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793" dirty="0"/>
          </a:p>
        </p:txBody>
      </p:sp>
      <p:sp>
        <p:nvSpPr>
          <p:cNvPr id="10" name="Titel 9" descr="Platzhalter für einen Abschlusssatz">
            <a:extLst>
              <a:ext uri="{FF2B5EF4-FFF2-40B4-BE49-F238E27FC236}">
                <a16:creationId xmlns:a16="http://schemas.microsoft.com/office/drawing/2014/main" id="{C576588A-224A-A6A1-905D-4A36B86B8A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126435" y="2652370"/>
            <a:ext cx="5573638" cy="1411744"/>
          </a:xfrm>
        </p:spPr>
        <p:txBody>
          <a:bodyPr/>
          <a:lstStyle>
            <a:lvl1pPr>
              <a:lnSpc>
                <a:spcPts val="6000"/>
              </a:lnSpc>
              <a:defRPr sz="5400" cap="none" baseline="0">
                <a:latin typeface="+mj-lt"/>
              </a:defRPr>
            </a:lvl1pPr>
          </a:lstStyle>
          <a:p>
            <a:r>
              <a:rPr lang="de-DE" dirty="0"/>
              <a:t>Abschlusssatz in Zwei Zeilen</a:t>
            </a:r>
          </a:p>
        </p:txBody>
      </p:sp>
      <p:sp>
        <p:nvSpPr>
          <p:cNvPr id="14" name="Datumsplatzhalter 13" descr="Platzhalter für das Datum">
            <a:extLst>
              <a:ext uri="{FF2B5EF4-FFF2-40B4-BE49-F238E27FC236}">
                <a16:creationId xmlns:a16="http://schemas.microsoft.com/office/drawing/2014/main" id="{763F1173-AA7A-8D1B-9FE3-B98FC33B7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3"/>
          </p:nvPr>
        </p:nvSpPr>
        <p:spPr>
          <a:xfrm>
            <a:off x="6126660" y="5972762"/>
            <a:ext cx="847816" cy="1814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35C073A-4795-4FAF-BF10-0405A8AD7C92}" type="datetime1">
              <a:rPr lang="de-DE" smtClean="0"/>
              <a:t>28.07.2025</a:t>
            </a:fld>
            <a:endParaRPr lang="de-DE" dirty="0"/>
          </a:p>
        </p:txBody>
      </p:sp>
      <p:sp>
        <p:nvSpPr>
          <p:cNvPr id="21" name="Textplatzhalter 20" descr="Platzhalter für den Präsentationstitel">
            <a:extLst>
              <a:ext uri="{FF2B5EF4-FFF2-40B4-BE49-F238E27FC236}">
                <a16:creationId xmlns:a16="http://schemas.microsoft.com/office/drawing/2014/main" id="{6AE38941-94C2-F14D-076F-41FBF65A0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6126435" y="6171871"/>
            <a:ext cx="5396138" cy="181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95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Titel der Power-Point-Präsentation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82398B5-C332-14A5-5CDB-6614712148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974476" y="5973038"/>
            <a:ext cx="1890366" cy="183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5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95" dirty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1668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Platzhalter für ein Bild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el 8" descr="Platzhalter für den Titel der Folie">
            <a:extLst>
              <a:ext uri="{FF2B5EF4-FFF2-40B4-BE49-F238E27FC236}">
                <a16:creationId xmlns:a16="http://schemas.microsoft.com/office/drawing/2014/main" id="{52C784B5-4D43-4422-5748-F9CB8E90DF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272128" y="179253"/>
            <a:ext cx="5734913" cy="6499718"/>
          </a:xfrm>
          <a:prstGeom prst="roundRect">
            <a:avLst>
              <a:gd name="adj" fmla="val 985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288000" tIns="396000" rIns="288000" bIns="396000"/>
          <a:lstStyle>
            <a:lvl1pPr>
              <a:lnSpc>
                <a:spcPts val="6180"/>
              </a:lnSpc>
              <a:defRPr sz="6175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Subtitle 2" descr="Platzhalter für eine Subheadline">
            <a:extLst>
              <a:ext uri="{FF2B5EF4-FFF2-40B4-BE49-F238E27FC236}">
                <a16:creationId xmlns:a16="http://schemas.microsoft.com/office/drawing/2014/main" id="{AF122147-D1E4-ED4B-CC25-0BC6ADDEC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596205" y="2441032"/>
            <a:ext cx="4733086" cy="1328188"/>
          </a:xfrm>
        </p:spPr>
        <p:txBody>
          <a:bodyPr/>
          <a:lstStyle>
            <a:lvl1pPr marL="0" indent="0" algn="l">
              <a:lnSpc>
                <a:spcPts val="3550"/>
              </a:lnSpc>
              <a:spcBef>
                <a:spcPts val="3550"/>
              </a:spcBef>
              <a:buNone/>
              <a:defRPr sz="324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Bildplatzhalter 15" descr="Signet der Bundesagentur für Arbeit mit dem Zusatz &quot;bringt weiter&quot;">
            <a:extLst>
              <a:ext uri="{FF2B5EF4-FFF2-40B4-BE49-F238E27FC236}">
                <a16:creationId xmlns:a16="http://schemas.microsoft.com/office/drawing/2014/main" id="{D43F2868-F950-0463-28AA-8C101BD7A63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10441818" y="5294523"/>
            <a:ext cx="1225812" cy="105042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77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- Reg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en Titel der Foli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272128" y="179253"/>
            <a:ext cx="5734913" cy="6499718"/>
          </a:xfrm>
          <a:prstGeom prst="roundRect">
            <a:avLst>
              <a:gd name="adj" fmla="val 985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288000" tIns="396000" rIns="288000" bIns="396000"/>
          <a:lstStyle>
            <a:lvl1pPr>
              <a:lnSpc>
                <a:spcPts val="6175"/>
              </a:lnSpc>
              <a:defRPr sz="6175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596205" y="2441032"/>
            <a:ext cx="4733086" cy="1328188"/>
          </a:xfrm>
        </p:spPr>
        <p:txBody>
          <a:bodyPr/>
          <a:lstStyle>
            <a:lvl1pPr marL="0" indent="0" algn="l">
              <a:lnSpc>
                <a:spcPts val="3550"/>
              </a:lnSpc>
              <a:spcBef>
                <a:spcPts val="3550"/>
              </a:spcBef>
              <a:buNone/>
              <a:defRPr sz="3237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1" name="Bildplatzhalter 20" descr="Platzhalter für das Logo">
            <a:extLst>
              <a:ext uri="{FF2B5EF4-FFF2-40B4-BE49-F238E27FC236}">
                <a16:creationId xmlns:a16="http://schemas.microsoft.com/office/drawing/2014/main" id="{75BE81C6-FAF9-2C02-6929-E107A175973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8904865" y="5286500"/>
            <a:ext cx="2761214" cy="1039668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97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65A5050E-D726-A42B-0B12-41D0B5B6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8060" y="178013"/>
            <a:ext cx="11834098" cy="6504327"/>
          </a:xfrm>
          <a:prstGeom prst="roundRect">
            <a:avLst>
              <a:gd name="adj" fmla="val 8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itel 8" descr="Platzhalter für den Titel der Präsentation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183022" y="2443652"/>
            <a:ext cx="9856657" cy="678426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>
              <a:lnSpc>
                <a:spcPts val="6840"/>
              </a:lnSpc>
              <a:defRPr sz="6842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182499" y="3391027"/>
            <a:ext cx="9863506" cy="1023682"/>
          </a:xfrm>
        </p:spPr>
        <p:txBody>
          <a:bodyPr/>
          <a:lstStyle>
            <a:lvl1pPr marL="0" indent="0" algn="l">
              <a:lnSpc>
                <a:spcPts val="4040"/>
              </a:lnSpc>
              <a:spcBef>
                <a:spcPts val="4040"/>
              </a:spcBef>
              <a:buNone/>
              <a:defRPr sz="3735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25" name="Grafik 24" descr="Signet der Bundesagentur für Arbeit mit dem Zusatz &quot;bringt weiter&quot;">
            <a:extLst>
              <a:ext uri="{FF2B5EF4-FFF2-40B4-BE49-F238E27FC236}">
                <a16:creationId xmlns:a16="http://schemas.microsoft.com/office/drawing/2014/main" id="{702F0DCA-7068-D874-335A-5692DE3A31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9499" y="5318751"/>
            <a:ext cx="1237685" cy="10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- Reg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759891A-EEE5-FABA-E839-D51118347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8060" y="178013"/>
            <a:ext cx="11834098" cy="6504327"/>
          </a:xfrm>
          <a:prstGeom prst="roundRect">
            <a:avLst>
              <a:gd name="adj" fmla="val 8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itel 8" descr="Platzhalter für den Titel der Präsentation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183021" y="1567626"/>
            <a:ext cx="6807023" cy="170764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>
              <a:lnSpc>
                <a:spcPts val="6840"/>
              </a:lnSpc>
              <a:defRPr sz="6842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182499" y="3582734"/>
            <a:ext cx="6811753" cy="1546628"/>
          </a:xfrm>
        </p:spPr>
        <p:txBody>
          <a:bodyPr/>
          <a:lstStyle>
            <a:lvl1pPr marL="0" indent="0" algn="l">
              <a:lnSpc>
                <a:spcPts val="4040"/>
              </a:lnSpc>
              <a:spcBef>
                <a:spcPts val="4040"/>
              </a:spcBef>
              <a:buNone/>
              <a:defRPr sz="3735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Bildplatzhalter 20" descr="Platzhalter für das Logo">
            <a:extLst>
              <a:ext uri="{FF2B5EF4-FFF2-40B4-BE49-F238E27FC236}">
                <a16:creationId xmlns:a16="http://schemas.microsoft.com/office/drawing/2014/main" id="{39D791B0-6E4D-43D1-522B-3356E3ABA3F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8777892" y="5266456"/>
            <a:ext cx="2894513" cy="1089859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08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376528" y="1487801"/>
            <a:ext cx="11475175" cy="4194523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6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376528" y="1487801"/>
            <a:ext cx="5558288" cy="4194523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Content Placeholder 2" descr="Platzhalter für Text, Tabelle, Bild, Video, Diagramm und Grafik">
            <a:extLst>
              <a:ext uri="{FF2B5EF4-FFF2-40B4-BE49-F238E27FC236}">
                <a16:creationId xmlns:a16="http://schemas.microsoft.com/office/drawing/2014/main" id="{E476037B-0496-C849-5322-8E146AAB4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1" hasCustomPrompt="1"/>
          </p:nvPr>
        </p:nvSpPr>
        <p:spPr>
          <a:xfrm>
            <a:off x="6293578" y="1487801"/>
            <a:ext cx="5558288" cy="4194523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D81847-5D90-EF55-3A78-7B3B91AC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5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stfolie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29" y="340580"/>
            <a:ext cx="11475175" cy="84249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9" name="Bildplatzhalter 7" descr="Bildplatzhalter">
            <a:extLst>
              <a:ext uri="{FF2B5EF4-FFF2-40B4-BE49-F238E27FC236}">
                <a16:creationId xmlns:a16="http://schemas.microsoft.com/office/drawing/2014/main" id="{B13F6FDC-7722-80FF-AD48-7C9CBABF47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376527" y="1487801"/>
            <a:ext cx="5558288" cy="4251884"/>
          </a:xfrm>
          <a:prstGeom prst="roundRect">
            <a:avLst>
              <a:gd name="adj" fmla="val 124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6293416" y="1487801"/>
            <a:ext cx="5558288" cy="41945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700100-1AD0-3965-15CB-10A6D5F9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0"/>
            <a:ext cx="5558287" cy="84249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376528" y="1498556"/>
            <a:ext cx="5558288" cy="41945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Bildplatzhalter 7" descr="Bildplatzhalter">
            <a:extLst>
              <a:ext uri="{FF2B5EF4-FFF2-40B4-BE49-F238E27FC236}">
                <a16:creationId xmlns:a16="http://schemas.microsoft.com/office/drawing/2014/main" id="{B13F6FDC-7722-80FF-AD48-7C9CBABF47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6277764" y="363610"/>
            <a:ext cx="5594148" cy="5370423"/>
          </a:xfrm>
          <a:prstGeom prst="roundRect">
            <a:avLst>
              <a:gd name="adj" fmla="val 102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099A6B-4FE9-963B-FEBF-E5BAA85F3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69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 descr="Bildplatzhalter">
            <a:extLst>
              <a:ext uri="{FF2B5EF4-FFF2-40B4-BE49-F238E27FC236}">
                <a16:creationId xmlns:a16="http://schemas.microsoft.com/office/drawing/2014/main" id="{0F315268-8A6F-DA40-6349-5813EFDE6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179299" y="179253"/>
            <a:ext cx="5701728" cy="5556846"/>
          </a:xfrm>
          <a:custGeom>
            <a:avLst/>
            <a:gdLst>
              <a:gd name="connsiteX0" fmla="*/ 51647 w 5724000"/>
              <a:gd name="connsiteY0" fmla="*/ 0 h 5688000"/>
              <a:gd name="connsiteX1" fmla="*/ 144000 w 5724000"/>
              <a:gd name="connsiteY1" fmla="*/ 0 h 5688000"/>
              <a:gd name="connsiteX2" fmla="*/ 5672353 w 5724000"/>
              <a:gd name="connsiteY2" fmla="*/ 0 h 5688000"/>
              <a:gd name="connsiteX3" fmla="*/ 5724000 w 5724000"/>
              <a:gd name="connsiteY3" fmla="*/ 0 h 5688000"/>
              <a:gd name="connsiteX4" fmla="*/ 5724000 w 5724000"/>
              <a:gd name="connsiteY4" fmla="*/ 51647 h 5688000"/>
              <a:gd name="connsiteX5" fmla="*/ 5724000 w 5724000"/>
              <a:gd name="connsiteY5" fmla="*/ 5636353 h 5688000"/>
              <a:gd name="connsiteX6" fmla="*/ 5724000 w 5724000"/>
              <a:gd name="connsiteY6" fmla="*/ 5688000 h 5688000"/>
              <a:gd name="connsiteX7" fmla="*/ 5672353 w 5724000"/>
              <a:gd name="connsiteY7" fmla="*/ 5688000 h 5688000"/>
              <a:gd name="connsiteX8" fmla="*/ 144000 w 5724000"/>
              <a:gd name="connsiteY8" fmla="*/ 5688000 h 5688000"/>
              <a:gd name="connsiteX9" fmla="*/ 51647 w 5724000"/>
              <a:gd name="connsiteY9" fmla="*/ 5688000 h 5688000"/>
              <a:gd name="connsiteX10" fmla="*/ 0 w 5724000"/>
              <a:gd name="connsiteY10" fmla="*/ 5636353 h 5688000"/>
              <a:gd name="connsiteX11" fmla="*/ 0 w 5724000"/>
              <a:gd name="connsiteY11" fmla="*/ 51647 h 5688000"/>
              <a:gd name="connsiteX12" fmla="*/ 51647 w 5724000"/>
              <a:gd name="connsiteY12" fmla="*/ 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4000" h="5688000">
                <a:moveTo>
                  <a:pt x="51647" y="0"/>
                </a:moveTo>
                <a:lnTo>
                  <a:pt x="144000" y="0"/>
                </a:lnTo>
                <a:lnTo>
                  <a:pt x="5672353" y="0"/>
                </a:lnTo>
                <a:lnTo>
                  <a:pt x="5724000" y="0"/>
                </a:lnTo>
                <a:lnTo>
                  <a:pt x="5724000" y="51647"/>
                </a:lnTo>
                <a:lnTo>
                  <a:pt x="5724000" y="5636353"/>
                </a:lnTo>
                <a:lnTo>
                  <a:pt x="5724000" y="5688000"/>
                </a:lnTo>
                <a:lnTo>
                  <a:pt x="5672353" y="5688000"/>
                </a:lnTo>
                <a:lnTo>
                  <a:pt x="144000" y="5688000"/>
                </a:lnTo>
                <a:lnTo>
                  <a:pt x="51647" y="5688000"/>
                </a:lnTo>
                <a:cubicBezTo>
                  <a:pt x="23123" y="5688000"/>
                  <a:pt x="0" y="5664877"/>
                  <a:pt x="0" y="5636353"/>
                </a:cubicBezTo>
                <a:lnTo>
                  <a:pt x="0" y="51647"/>
                </a:lnTo>
                <a:cubicBezTo>
                  <a:pt x="0" y="23123"/>
                  <a:pt x="23123" y="0"/>
                  <a:pt x="516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A987CC68-B7B9-2865-AFBA-386C4F11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881027" y="178014"/>
            <a:ext cx="6131130" cy="5556846"/>
          </a:xfrm>
          <a:custGeom>
            <a:avLst/>
            <a:gdLst>
              <a:gd name="connsiteX0" fmla="*/ 0 w 6155080"/>
              <a:gd name="connsiteY0" fmla="*/ 0 h 5688000"/>
              <a:gd name="connsiteX1" fmla="*/ 6104286 w 6155080"/>
              <a:gd name="connsiteY1" fmla="*/ 0 h 5688000"/>
              <a:gd name="connsiteX2" fmla="*/ 6155080 w 6155080"/>
              <a:gd name="connsiteY2" fmla="*/ 50794 h 5688000"/>
              <a:gd name="connsiteX3" fmla="*/ 6155080 w 6155080"/>
              <a:gd name="connsiteY3" fmla="*/ 5637206 h 5688000"/>
              <a:gd name="connsiteX4" fmla="*/ 6104286 w 6155080"/>
              <a:gd name="connsiteY4" fmla="*/ 5688000 h 5688000"/>
              <a:gd name="connsiteX5" fmla="*/ 0 w 6155080"/>
              <a:gd name="connsiteY5" fmla="*/ 568800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5080" h="5688000">
                <a:moveTo>
                  <a:pt x="0" y="0"/>
                </a:moveTo>
                <a:lnTo>
                  <a:pt x="6104286" y="0"/>
                </a:lnTo>
                <a:cubicBezTo>
                  <a:pt x="6132339" y="0"/>
                  <a:pt x="6155080" y="22741"/>
                  <a:pt x="6155080" y="50794"/>
                </a:cubicBezTo>
                <a:lnTo>
                  <a:pt x="6155080" y="5637206"/>
                </a:lnTo>
                <a:cubicBezTo>
                  <a:pt x="6155080" y="5665259"/>
                  <a:pt x="6132339" y="5688000"/>
                  <a:pt x="6104286" y="5688000"/>
                </a:cubicBezTo>
                <a:lnTo>
                  <a:pt x="0" y="568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793"/>
          </a:p>
        </p:txBody>
      </p:sp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277764" y="451876"/>
            <a:ext cx="5558288" cy="84249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6277764" y="1598937"/>
            <a:ext cx="5558288" cy="390771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E75B51-7266-24DE-40C3-08EF509AB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7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65A5050E-D726-A42B-0B12-41D0B5B6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8060" y="178013"/>
            <a:ext cx="11834098" cy="6504327"/>
          </a:xfrm>
          <a:prstGeom prst="roundRect">
            <a:avLst>
              <a:gd name="adj" fmla="val 8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itel 8" descr="Platzhalter für den Titel der Präsentation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183022" y="2548744"/>
            <a:ext cx="9856657" cy="573333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>
              <a:lnSpc>
                <a:spcPts val="5378"/>
              </a:lnSpc>
              <a:defRPr sz="5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182499" y="3391028"/>
            <a:ext cx="9863506" cy="831734"/>
          </a:xfrm>
        </p:spPr>
        <p:txBody>
          <a:bodyPr/>
          <a:lstStyle>
            <a:lvl1pPr marL="0" indent="0" algn="l">
              <a:lnSpc>
                <a:spcPts val="3300"/>
              </a:lnSpc>
              <a:spcBef>
                <a:spcPts val="3000"/>
              </a:spcBef>
              <a:buNone/>
              <a:defRPr sz="300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25" name="Grafik 24" descr="Signet der Bundesagentur für Arbeit mit dem Zusatz &quot;bringt weiter&quot;">
            <a:extLst>
              <a:ext uri="{FF2B5EF4-FFF2-40B4-BE49-F238E27FC236}">
                <a16:creationId xmlns:a16="http://schemas.microsoft.com/office/drawing/2014/main" id="{702F0DCA-7068-D874-335A-5692DE3A31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7412" y="5485427"/>
            <a:ext cx="1034924" cy="8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descr="Platzhalter für den Folientitel">
            <a:extLst>
              <a:ext uri="{FF2B5EF4-FFF2-40B4-BE49-F238E27FC236}">
                <a16:creationId xmlns:a16="http://schemas.microsoft.com/office/drawing/2014/main" id="{FDF887ED-0447-8607-8F54-08FDBA6F0F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11459523" cy="339254"/>
          </a:xfrm>
        </p:spPr>
        <p:txBody>
          <a:bodyPr/>
          <a:lstStyle>
            <a:lvl1pPr>
              <a:tabLst/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0" name="Bildplatzhalter 7" descr="Bildplatzhalter">
            <a:extLst>
              <a:ext uri="{FF2B5EF4-FFF2-40B4-BE49-F238E27FC236}">
                <a16:creationId xmlns:a16="http://schemas.microsoft.com/office/drawing/2014/main" id="{87007101-9CFC-31C1-30BC-CE08C2E54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376527" y="931900"/>
            <a:ext cx="5594148" cy="2760498"/>
          </a:xfrm>
          <a:prstGeom prst="round2SameRect">
            <a:avLst>
              <a:gd name="adj1" fmla="val 2026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8" name="Ecken des Rechtecks auf der gleichen Seite abrunden 7">
            <a:extLst>
              <a:ext uri="{FF2B5EF4-FFF2-40B4-BE49-F238E27FC236}">
                <a16:creationId xmlns:a16="http://schemas.microsoft.com/office/drawing/2014/main" id="{CA9F3BA4-FCB3-F55F-82FB-DEAA202AD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6527" y="3711870"/>
            <a:ext cx="5594148" cy="2042024"/>
          </a:xfrm>
          <a:prstGeom prst="round2SameRect">
            <a:avLst>
              <a:gd name="adj1" fmla="val 0"/>
              <a:gd name="adj2" fmla="val 33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extplatzhalter 17" descr="Platzhalter für Text">
            <a:extLst>
              <a:ext uri="{FF2B5EF4-FFF2-40B4-BE49-F238E27FC236}">
                <a16:creationId xmlns:a16="http://schemas.microsoft.com/office/drawing/2014/main" id="{B22D9140-0194-69A1-B5BB-228F65A92F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612639" y="3932935"/>
            <a:ext cx="5121925" cy="159698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5FE9A0BE-4F3D-2730-271C-3BFC166553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6246398" y="931900"/>
            <a:ext cx="5594148" cy="2760498"/>
          </a:xfrm>
          <a:prstGeom prst="round2SameRect">
            <a:avLst>
              <a:gd name="adj1" fmla="val 2026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Ecken des Rechtecks auf der gleichen Seite abrunden 1">
            <a:extLst>
              <a:ext uri="{FF2B5EF4-FFF2-40B4-BE49-F238E27FC236}">
                <a16:creationId xmlns:a16="http://schemas.microsoft.com/office/drawing/2014/main" id="{E0B10A8D-45D6-10B2-F8C9-6F839E8E5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6398" y="3711870"/>
            <a:ext cx="5594148" cy="2042024"/>
          </a:xfrm>
          <a:prstGeom prst="round2SameRect">
            <a:avLst>
              <a:gd name="adj1" fmla="val 0"/>
              <a:gd name="adj2" fmla="val 33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5" name="Textplatzhalter 18" descr="Platzhalter für Text">
            <a:extLst>
              <a:ext uri="{FF2B5EF4-FFF2-40B4-BE49-F238E27FC236}">
                <a16:creationId xmlns:a16="http://schemas.microsoft.com/office/drawing/2014/main" id="{2271A60A-1CEF-3FB0-847A-612246FE0A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6459685" y="3932935"/>
            <a:ext cx="5121925" cy="159698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9DCD4F-95D9-2AF4-8E34-3FFBFBBDA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 descr="Platzhalter für den Folientitel">
            <a:extLst>
              <a:ext uri="{FF2B5EF4-FFF2-40B4-BE49-F238E27FC236}">
                <a16:creationId xmlns:a16="http://schemas.microsoft.com/office/drawing/2014/main" id="{57F2E1E8-2B10-5A5E-480F-74C05B17CA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0"/>
            <a:ext cx="11475174" cy="84249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2" name="Bildplatzhalter 1" descr="Bildplatzhalter">
            <a:extLst>
              <a:ext uri="{FF2B5EF4-FFF2-40B4-BE49-F238E27FC236}">
                <a16:creationId xmlns:a16="http://schemas.microsoft.com/office/drawing/2014/main" id="{D0429808-6707-C703-D991-B53576A7E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6" hasCustomPrompt="1"/>
          </p:nvPr>
        </p:nvSpPr>
        <p:spPr>
          <a:xfrm>
            <a:off x="376526" y="1475181"/>
            <a:ext cx="2689494" cy="200405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Ecken des Rechtecks auf der gleichen Seite abrunden 8">
            <a:extLst>
              <a:ext uri="{FF2B5EF4-FFF2-40B4-BE49-F238E27FC236}">
                <a16:creationId xmlns:a16="http://schemas.microsoft.com/office/drawing/2014/main" id="{CDA36B2A-AC97-937A-98A4-7C0A08679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6526" y="347923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17" name="Textplatzhalter 14" descr="Platzhalter für eine kurze Headline">
            <a:extLst>
              <a:ext uri="{FF2B5EF4-FFF2-40B4-BE49-F238E27FC236}">
                <a16:creationId xmlns:a16="http://schemas.microsoft.com/office/drawing/2014/main" id="{768012D9-03F8-A161-2644-153C6EEFFF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558265" y="3691838"/>
            <a:ext cx="2326019" cy="272805"/>
          </a:xfr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3000"/>
              </a:spcBef>
              <a:buNone/>
              <a:defRPr sz="3000" b="0" i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18" descr="Platzhalter für Text">
            <a:extLst>
              <a:ext uri="{FF2B5EF4-FFF2-40B4-BE49-F238E27FC236}">
                <a16:creationId xmlns:a16="http://schemas.microsoft.com/office/drawing/2014/main" id="{0C8874EE-0BDA-83A1-E77E-36A62A1563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558264" y="4120673"/>
            <a:ext cx="2326018" cy="1475130"/>
          </a:xfrm>
        </p:spPr>
        <p:txBody>
          <a:bodyPr/>
          <a:lstStyle>
            <a:lvl1pPr marL="0" indent="0" algn="ctr">
              <a:lnSpc>
                <a:spcPts val="2840"/>
              </a:lnSpc>
              <a:spcBef>
                <a:spcPts val="2840"/>
              </a:spcBef>
              <a:buNone/>
              <a:defRPr sz="2241" b="0"/>
            </a:lvl1pPr>
          </a:lstStyle>
          <a:p>
            <a:pPr lvl="0"/>
            <a:r>
              <a:rPr lang="de-DE" dirty="0"/>
              <a:t>Ein Text der mehr als zwei und besser vier Zeilen lang sein sollte.</a:t>
            </a:r>
          </a:p>
        </p:txBody>
      </p:sp>
      <p:sp>
        <p:nvSpPr>
          <p:cNvPr id="11" name="Bildplatzhalter 2" descr="Bildplatzhalter">
            <a:extLst>
              <a:ext uri="{FF2B5EF4-FFF2-40B4-BE49-F238E27FC236}">
                <a16:creationId xmlns:a16="http://schemas.microsoft.com/office/drawing/2014/main" id="{6D9A9435-9770-DE04-36EB-5BA0986573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5" hasCustomPrompt="1"/>
          </p:nvPr>
        </p:nvSpPr>
        <p:spPr>
          <a:xfrm>
            <a:off x="3302051" y="1475181"/>
            <a:ext cx="2689494" cy="200405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Ecken des Rechtecks auf der gleichen Seite abrunden 2">
            <a:extLst>
              <a:ext uri="{FF2B5EF4-FFF2-40B4-BE49-F238E27FC236}">
                <a16:creationId xmlns:a16="http://schemas.microsoft.com/office/drawing/2014/main" id="{D3B14297-B3E8-9A8F-4898-59CDFA934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02051" y="347923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6" name="Textplatzhalter 2" descr="Platzhalter für eine kurze Headline">
            <a:extLst>
              <a:ext uri="{FF2B5EF4-FFF2-40B4-BE49-F238E27FC236}">
                <a16:creationId xmlns:a16="http://schemas.microsoft.com/office/drawing/2014/main" id="{E5DEAB2E-5B91-E169-77FF-BC8CFFC47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 hasCustomPrompt="1"/>
          </p:nvPr>
        </p:nvSpPr>
        <p:spPr>
          <a:xfrm>
            <a:off x="3483790" y="3691838"/>
            <a:ext cx="2326019" cy="272805"/>
          </a:xfr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3000"/>
              </a:spcBef>
              <a:buNone/>
              <a:defRPr lang="de-DE" sz="3000" b="0" i="0" kern="1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" name="Textplatzhalter 10" descr="Platzhalter für Text">
            <a:extLst>
              <a:ext uri="{FF2B5EF4-FFF2-40B4-BE49-F238E27FC236}">
                <a16:creationId xmlns:a16="http://schemas.microsoft.com/office/drawing/2014/main" id="{5823509E-3876-13CA-2F1F-E381755C19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 hasCustomPrompt="1"/>
          </p:nvPr>
        </p:nvSpPr>
        <p:spPr>
          <a:xfrm>
            <a:off x="3483789" y="4120673"/>
            <a:ext cx="2326018" cy="1475130"/>
          </a:xfrm>
        </p:spPr>
        <p:txBody>
          <a:bodyPr/>
          <a:lstStyle>
            <a:lvl1pPr marL="0" indent="0" algn="ctr">
              <a:lnSpc>
                <a:spcPts val="2840"/>
              </a:lnSpc>
              <a:spcBef>
                <a:spcPts val="2840"/>
              </a:spcBef>
              <a:buNone/>
              <a:defRPr sz="2241" b="0"/>
            </a:lvl1pPr>
          </a:lstStyle>
          <a:p>
            <a:pPr lvl="0"/>
            <a:r>
              <a:rPr lang="de-DE" dirty="0"/>
              <a:t>Ein Text der mehr als zwei und besser vier Zeilen lang sein sollte.</a:t>
            </a:r>
          </a:p>
        </p:txBody>
      </p:sp>
      <p:sp>
        <p:nvSpPr>
          <p:cNvPr id="21" name="Bildplatzhalter 3" descr="Bildplatzhalter">
            <a:extLst>
              <a:ext uri="{FF2B5EF4-FFF2-40B4-BE49-F238E27FC236}">
                <a16:creationId xmlns:a16="http://schemas.microsoft.com/office/drawing/2014/main" id="{BB93A8C6-13C0-A803-DB3E-E7F377D3B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6" hasCustomPrompt="1"/>
          </p:nvPr>
        </p:nvSpPr>
        <p:spPr>
          <a:xfrm>
            <a:off x="6227577" y="1475181"/>
            <a:ext cx="2689494" cy="200405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0" name="Ecken des Rechtecks auf der gleichen Seite abrunden 9">
            <a:extLst>
              <a:ext uri="{FF2B5EF4-FFF2-40B4-BE49-F238E27FC236}">
                <a16:creationId xmlns:a16="http://schemas.microsoft.com/office/drawing/2014/main" id="{3ED6829B-0957-815C-EEBE-0E5E4381D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7577" y="347923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13" name="Textplatzhalter 4" descr="Platzhalter für eine kurze Headline">
            <a:extLst>
              <a:ext uri="{FF2B5EF4-FFF2-40B4-BE49-F238E27FC236}">
                <a16:creationId xmlns:a16="http://schemas.microsoft.com/office/drawing/2014/main" id="{3AE860B9-9BC9-810B-E23F-261803862D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 hasCustomPrompt="1"/>
          </p:nvPr>
        </p:nvSpPr>
        <p:spPr>
          <a:xfrm>
            <a:off x="6409315" y="3691838"/>
            <a:ext cx="2326019" cy="272805"/>
          </a:xfr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3000"/>
              </a:spcBef>
              <a:buNone/>
              <a:defRPr lang="de-DE" sz="3000" b="0" i="0" kern="1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extplatzhalter 12" descr="Platzhalter für Text">
            <a:extLst>
              <a:ext uri="{FF2B5EF4-FFF2-40B4-BE49-F238E27FC236}">
                <a16:creationId xmlns:a16="http://schemas.microsoft.com/office/drawing/2014/main" id="{FB0A8BB6-619C-F794-7D1D-935B4CF2BD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 hasCustomPrompt="1"/>
          </p:nvPr>
        </p:nvSpPr>
        <p:spPr>
          <a:xfrm>
            <a:off x="6409315" y="4120673"/>
            <a:ext cx="2326018" cy="1475130"/>
          </a:xfrm>
        </p:spPr>
        <p:txBody>
          <a:bodyPr/>
          <a:lstStyle>
            <a:lvl1pPr marL="0" indent="0" algn="ctr">
              <a:lnSpc>
                <a:spcPts val="2840"/>
              </a:lnSpc>
              <a:spcBef>
                <a:spcPts val="2840"/>
              </a:spcBef>
              <a:buNone/>
              <a:defRPr sz="2241" b="0"/>
            </a:lvl1pPr>
          </a:lstStyle>
          <a:p>
            <a:pPr lvl="0"/>
            <a:r>
              <a:rPr lang="de-DE" dirty="0"/>
              <a:t>Ein Text der mehr als zwei und besser vier Zeilen lang sein sollte.</a:t>
            </a:r>
          </a:p>
        </p:txBody>
      </p:sp>
      <p:sp>
        <p:nvSpPr>
          <p:cNvPr id="22" name="Bildplatzhalter 7" descr="Bildplatzhalter">
            <a:extLst>
              <a:ext uri="{FF2B5EF4-FFF2-40B4-BE49-F238E27FC236}">
                <a16:creationId xmlns:a16="http://schemas.microsoft.com/office/drawing/2014/main" id="{19EF300F-83FF-98A7-C080-3C8467580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7" hasCustomPrompt="1"/>
          </p:nvPr>
        </p:nvSpPr>
        <p:spPr>
          <a:xfrm>
            <a:off x="9153101" y="1475181"/>
            <a:ext cx="2689494" cy="2004050"/>
          </a:xfrm>
          <a:prstGeom prst="round2SameRect">
            <a:avLst>
              <a:gd name="adj1" fmla="val 2917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5" name="Ecken des Rechtecks auf der gleichen Seite abrunden 14">
            <a:extLst>
              <a:ext uri="{FF2B5EF4-FFF2-40B4-BE49-F238E27FC236}">
                <a16:creationId xmlns:a16="http://schemas.microsoft.com/office/drawing/2014/main" id="{7431A7EE-3571-89D7-3C88-CEA29C5E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53101" y="3479231"/>
            <a:ext cx="2689494" cy="2258589"/>
          </a:xfrm>
          <a:prstGeom prst="round2SameRect">
            <a:avLst>
              <a:gd name="adj1" fmla="val 0"/>
              <a:gd name="adj2" fmla="val 28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19" name="Textplatzhalter 13" descr="Platzhalter für eine kurze Headline">
            <a:extLst>
              <a:ext uri="{FF2B5EF4-FFF2-40B4-BE49-F238E27FC236}">
                <a16:creationId xmlns:a16="http://schemas.microsoft.com/office/drawing/2014/main" id="{9C604BFB-B204-C74B-B7A9-8A5D4C76E3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 hasCustomPrompt="1"/>
          </p:nvPr>
        </p:nvSpPr>
        <p:spPr>
          <a:xfrm>
            <a:off x="9334839" y="3691838"/>
            <a:ext cx="2326019" cy="272805"/>
          </a:xfr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3000"/>
              </a:spcBef>
              <a:buNone/>
              <a:defRPr lang="de-DE" sz="3000" b="0" i="0" kern="1200" dirty="0">
                <a:solidFill>
                  <a:schemeClr val="tx2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Textplatzhalter 18" descr="Platzhalter für Text">
            <a:extLst>
              <a:ext uri="{FF2B5EF4-FFF2-40B4-BE49-F238E27FC236}">
                <a16:creationId xmlns:a16="http://schemas.microsoft.com/office/drawing/2014/main" id="{2F9B7729-5A04-77EA-356F-55964A250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3" hasCustomPrompt="1"/>
          </p:nvPr>
        </p:nvSpPr>
        <p:spPr>
          <a:xfrm>
            <a:off x="9334839" y="4120673"/>
            <a:ext cx="2326018" cy="1475130"/>
          </a:xfrm>
        </p:spPr>
        <p:txBody>
          <a:bodyPr/>
          <a:lstStyle>
            <a:lvl1pPr marL="0" indent="0" algn="ctr">
              <a:lnSpc>
                <a:spcPts val="2840"/>
              </a:lnSpc>
              <a:spcBef>
                <a:spcPts val="2840"/>
              </a:spcBef>
              <a:buNone/>
              <a:defRPr sz="2241" b="0"/>
            </a:lvl1pPr>
          </a:lstStyle>
          <a:p>
            <a:pPr lvl="0"/>
            <a:r>
              <a:rPr lang="de-DE" dirty="0"/>
              <a:t>Ein Text der mehr als zwei und besser vier Zeilen lang sein sollte.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15CC9C-12D6-EA7D-6014-F2B6A5CA0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0"/>
            <a:ext cx="11459523" cy="340581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0" name="Bildplatzhalter 7" descr="Bildplatzhalter">
            <a:extLst>
              <a:ext uri="{FF2B5EF4-FFF2-40B4-BE49-F238E27FC236}">
                <a16:creationId xmlns:a16="http://schemas.microsoft.com/office/drawing/2014/main" id="{13121DE3-2060-4997-0648-7B5858E81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76527" y="932116"/>
            <a:ext cx="11459522" cy="4803983"/>
          </a:xfrm>
          <a:prstGeom prst="roundRect">
            <a:avLst>
              <a:gd name="adj" fmla="val 124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544B26-BB27-BCAE-AEFB-257ECE37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Bild -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ie Kapitelheadlin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69260" y="4589454"/>
            <a:ext cx="11457245" cy="1876480"/>
          </a:xfrm>
          <a:prstGeom prst="roundRect">
            <a:avLst>
              <a:gd name="adj" fmla="val 3754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216000" tIns="270000" rIns="216000" bIns="0"/>
          <a:lstStyle>
            <a:lvl1pPr>
              <a:lnSpc>
                <a:spcPts val="4880"/>
              </a:lnSpc>
              <a:defRPr sz="498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Kapitelheadline</a:t>
            </a:r>
          </a:p>
        </p:txBody>
      </p:sp>
      <p:sp>
        <p:nvSpPr>
          <p:cNvPr id="5" name="Subtitle 2" descr="Platzhalter für eine Subheadline">
            <a:extLst>
              <a:ext uri="{FF2B5EF4-FFF2-40B4-BE49-F238E27FC236}">
                <a16:creationId xmlns:a16="http://schemas.microsoft.com/office/drawing/2014/main" id="{4548C1D0-0A83-4397-278A-8680567E5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20987" y="5563714"/>
            <a:ext cx="11007658" cy="673935"/>
          </a:xfrm>
        </p:spPr>
        <p:txBody>
          <a:bodyPr/>
          <a:lstStyle>
            <a:lvl1pPr marL="0" indent="0" algn="l">
              <a:lnSpc>
                <a:spcPts val="2660"/>
              </a:lnSpc>
              <a:spcBef>
                <a:spcPts val="2660"/>
              </a:spcBef>
              <a:buNone/>
              <a:defRPr sz="236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13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Bild -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 descr="Bildplatzhalter">
            <a:extLst>
              <a:ext uri="{FF2B5EF4-FFF2-40B4-BE49-F238E27FC236}">
                <a16:creationId xmlns:a16="http://schemas.microsoft.com/office/drawing/2014/main" id="{AA1138B8-68FC-F500-DDAE-4407815CA5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itel 8" descr="Platzhalter für die Kapitelheadlin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69259" y="1857636"/>
            <a:ext cx="5487455" cy="3004999"/>
          </a:xfrm>
          <a:prstGeom prst="roundRect">
            <a:avLst>
              <a:gd name="adj" fmla="val 2335"/>
            </a:avLst>
          </a:prstGeom>
          <a:solidFill>
            <a:schemeClr val="accent6">
              <a:alpha val="90000"/>
            </a:schemeClr>
          </a:solidFill>
        </p:spPr>
        <p:txBody>
          <a:bodyPr wrap="square" lIns="180000" tIns="288000" rIns="180000" bIns="0"/>
          <a:lstStyle>
            <a:lvl1pPr>
              <a:lnSpc>
                <a:spcPts val="4980"/>
              </a:lnSpc>
              <a:defRPr sz="498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Kapitelheadline über zwei Zeilen</a:t>
            </a:r>
          </a:p>
        </p:txBody>
      </p:sp>
      <p:sp>
        <p:nvSpPr>
          <p:cNvPr id="5" name="Subtitle 2" descr="Platzhalter für eine Subheadline">
            <a:extLst>
              <a:ext uri="{FF2B5EF4-FFF2-40B4-BE49-F238E27FC236}">
                <a16:creationId xmlns:a16="http://schemas.microsoft.com/office/drawing/2014/main" id="{4548C1D0-0A83-4397-278A-8680567E5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14138" y="3612142"/>
            <a:ext cx="4734491" cy="1013735"/>
          </a:xfrm>
        </p:spPr>
        <p:txBody>
          <a:bodyPr/>
          <a:lstStyle>
            <a:lvl1pPr marL="0" indent="0" algn="l">
              <a:lnSpc>
                <a:spcPts val="2660"/>
              </a:lnSpc>
              <a:spcBef>
                <a:spcPts val="2660"/>
              </a:spcBef>
              <a:buNone/>
              <a:defRPr sz="236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19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1F3DF76-5DCA-0AE8-B534-78CCB4F3B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8060" y="178013"/>
            <a:ext cx="11834098" cy="6504327"/>
          </a:xfrm>
          <a:prstGeom prst="roundRect">
            <a:avLst>
              <a:gd name="adj" fmla="val 8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itel 8" descr="Platzhalter für die Kapitelheadline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183022" y="2711334"/>
            <a:ext cx="9856657" cy="460086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>
              <a:lnSpc>
                <a:spcPts val="4980"/>
              </a:lnSpc>
              <a:defRPr sz="498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Kapitelheadline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176174" y="3445800"/>
            <a:ext cx="9863506" cy="752094"/>
          </a:xfrm>
        </p:spPr>
        <p:txBody>
          <a:bodyPr/>
          <a:lstStyle>
            <a:lvl1pPr marL="0" indent="0" algn="l">
              <a:lnSpc>
                <a:spcPts val="2760"/>
              </a:lnSpc>
              <a:spcBef>
                <a:spcPts val="2760"/>
              </a:spcBef>
              <a:buNone/>
              <a:defRPr sz="246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5" name="Textplatzhalter 14" descr="Platzhalter für eine Headline">
            <a:extLst>
              <a:ext uri="{FF2B5EF4-FFF2-40B4-BE49-F238E27FC236}">
                <a16:creationId xmlns:a16="http://schemas.microsoft.com/office/drawing/2014/main" id="{1CED92D3-2003-8C8B-AB8A-5FF542B74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376527" y="1519756"/>
            <a:ext cx="1657226" cy="320928"/>
          </a:xfrm>
        </p:spPr>
        <p:txBody>
          <a:bodyPr/>
          <a:lstStyle>
            <a:lvl1pPr marL="0" indent="0">
              <a:buNone/>
              <a:defRPr lang="de-DE" sz="3237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18" descr="Platzhalter für Text">
            <a:extLst>
              <a:ext uri="{FF2B5EF4-FFF2-40B4-BE49-F238E27FC236}">
                <a16:creationId xmlns:a16="http://schemas.microsoft.com/office/drawing/2014/main" id="{277104D6-B76E-D2F5-5673-262B44988C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376528" y="1903817"/>
            <a:ext cx="5558288" cy="1434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Textplatzhalter 12" descr="Platzhalter für eine Headline">
            <a:extLst>
              <a:ext uri="{FF2B5EF4-FFF2-40B4-BE49-F238E27FC236}">
                <a16:creationId xmlns:a16="http://schemas.microsoft.com/office/drawing/2014/main" id="{E3FEE40D-0A0A-33DF-FCA5-1D8B2BDE9B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376527" y="3922934"/>
            <a:ext cx="1657226" cy="320928"/>
          </a:xfrm>
        </p:spPr>
        <p:txBody>
          <a:bodyPr/>
          <a:lstStyle>
            <a:lvl1pPr marL="0" indent="0">
              <a:buNone/>
              <a:defRPr lang="de-DE" sz="3237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Textplatzhalter 16" descr="Platzhalter für Text">
            <a:extLst>
              <a:ext uri="{FF2B5EF4-FFF2-40B4-BE49-F238E27FC236}">
                <a16:creationId xmlns:a16="http://schemas.microsoft.com/office/drawing/2014/main" id="{78BA1A93-3178-92FD-D543-6A8D9827A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376528" y="4306994"/>
            <a:ext cx="5558288" cy="14340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4" name="Textplatzhalter 10" descr="Platzhalter für eine Headline">
            <a:extLst>
              <a:ext uri="{FF2B5EF4-FFF2-40B4-BE49-F238E27FC236}">
                <a16:creationId xmlns:a16="http://schemas.microsoft.com/office/drawing/2014/main" id="{87D1305C-E50A-3FD9-FFD4-AB4C4EA66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293576" y="1519756"/>
            <a:ext cx="1657226" cy="320928"/>
          </a:xfrm>
        </p:spPr>
        <p:txBody>
          <a:bodyPr/>
          <a:lstStyle>
            <a:lvl1pPr marL="0" indent="0">
              <a:buNone/>
              <a:defRPr lang="de-DE" sz="3237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3" name="Textplatzhalter 2" descr="Platzhalter für Text">
            <a:extLst>
              <a:ext uri="{FF2B5EF4-FFF2-40B4-BE49-F238E27FC236}">
                <a16:creationId xmlns:a16="http://schemas.microsoft.com/office/drawing/2014/main" id="{C13FB3DA-23C1-A550-E34C-3D7E21E419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6293577" y="1903817"/>
            <a:ext cx="5558288" cy="14340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6" name="Textplatzhalter 8" descr="Platzhalter für eine Headline">
            <a:extLst>
              <a:ext uri="{FF2B5EF4-FFF2-40B4-BE49-F238E27FC236}">
                <a16:creationId xmlns:a16="http://schemas.microsoft.com/office/drawing/2014/main" id="{6186825C-A646-42AE-86BF-CF8950EC7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293576" y="3922934"/>
            <a:ext cx="1657226" cy="320928"/>
          </a:xfrm>
        </p:spPr>
        <p:txBody>
          <a:bodyPr/>
          <a:lstStyle>
            <a:lvl1pPr marL="0" indent="0">
              <a:buNone/>
              <a:defRPr lang="de-DE" sz="3237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5" name="Textplatzhalter 4" descr="Platzhalter für Text">
            <a:extLst>
              <a:ext uri="{FF2B5EF4-FFF2-40B4-BE49-F238E27FC236}">
                <a16:creationId xmlns:a16="http://schemas.microsoft.com/office/drawing/2014/main" id="{397DE1E7-DDBE-7116-972D-E6AD60E0AF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>
          <a:xfrm>
            <a:off x="6293577" y="4306994"/>
            <a:ext cx="5558288" cy="14340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9BD7F6-A224-243C-C2E7-1B2891A9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9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sage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0"/>
            <a:ext cx="6752692" cy="84249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5" name="Textplatzhalter 14" descr="Platzhalter für Text">
            <a:extLst>
              <a:ext uri="{FF2B5EF4-FFF2-40B4-BE49-F238E27FC236}">
                <a16:creationId xmlns:a16="http://schemas.microsoft.com/office/drawing/2014/main" id="{1CED92D3-2003-8C8B-AB8A-5FF542B74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376527" y="1631475"/>
            <a:ext cx="6752695" cy="3954493"/>
          </a:xfrm>
        </p:spPr>
        <p:txBody>
          <a:bodyPr anchor="ctr" anchorCtr="0"/>
          <a:lstStyle>
            <a:lvl1pPr marL="0" indent="0">
              <a:lnSpc>
                <a:spcPts val="5577"/>
              </a:lnSpc>
              <a:spcBef>
                <a:spcPts val="5577"/>
              </a:spcBef>
              <a:buNone/>
              <a:defRPr sz="5577" b="0" i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Aussage die genau fünf Zeilen lang sein sollte und hervorgehoben ist. Rechts ausgewählte Daten.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04B88A46-EE6E-78F9-D39A-18BC495FC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63400" y="1"/>
            <a:ext cx="453544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793" dirty="0"/>
          </a:p>
        </p:txBody>
      </p:sp>
      <p:sp>
        <p:nvSpPr>
          <p:cNvPr id="24" name="Textplatzhalter 1" descr="Platzhalter für eine hervorgehobene Zahl/Wert">
            <a:extLst>
              <a:ext uri="{FF2B5EF4-FFF2-40B4-BE49-F238E27FC236}">
                <a16:creationId xmlns:a16="http://schemas.microsoft.com/office/drawing/2014/main" id="{87D1305C-E50A-3FD9-FFD4-AB4C4EA66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8332147" y="1806415"/>
            <a:ext cx="3419567" cy="522645"/>
          </a:xfrm>
        </p:spPr>
        <p:txBody>
          <a:bodyPr/>
          <a:lstStyle>
            <a:lvl1pPr marL="0" indent="0">
              <a:lnSpc>
                <a:spcPts val="5577"/>
              </a:lnSpc>
              <a:spcBef>
                <a:spcPts val="5577"/>
              </a:spcBef>
              <a:buNone/>
              <a:defRPr sz="5577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23" name="Textplatzhalter 2" descr="Platzhalter für den Text zur hervorgehobenen Zahl/Wert">
            <a:extLst>
              <a:ext uri="{FF2B5EF4-FFF2-40B4-BE49-F238E27FC236}">
                <a16:creationId xmlns:a16="http://schemas.microsoft.com/office/drawing/2014/main" id="{C13FB3DA-23C1-A550-E34C-3D7E21E419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8332149" y="2385278"/>
            <a:ext cx="3068373" cy="319984"/>
          </a:xfrm>
        </p:spPr>
        <p:txBody>
          <a:bodyPr/>
          <a:lstStyle>
            <a:lvl1pPr marL="0" indent="0">
              <a:lnSpc>
                <a:spcPts val="2739"/>
              </a:lnSpc>
              <a:spcBef>
                <a:spcPts val="2739"/>
              </a:spcBef>
              <a:buNone/>
              <a:defRPr sz="2241" b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E42C6CC4-14F8-68DB-7FFF-5CEF42AD6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32150" y="2996427"/>
            <a:ext cx="231559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platzhalter 3" descr="Platzhalter für eine Zahl/Wert 1">
            <a:extLst>
              <a:ext uri="{FF2B5EF4-FFF2-40B4-BE49-F238E27FC236}">
                <a16:creationId xmlns:a16="http://schemas.microsoft.com/office/drawing/2014/main" id="{BC331BE4-F831-50E3-B54D-E049A779EF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332150" y="3283494"/>
            <a:ext cx="3068372" cy="363418"/>
          </a:xfrm>
        </p:spPr>
        <p:txBody>
          <a:bodyPr/>
          <a:lstStyle>
            <a:lvl1pPr marL="0" indent="0">
              <a:lnSpc>
                <a:spcPts val="3834"/>
              </a:lnSpc>
              <a:spcBef>
                <a:spcPts val="3834"/>
              </a:spcBef>
              <a:buNone/>
              <a:defRPr sz="3834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33" name="Textplatzhalter 4" descr="Platzhalter für den Text zur Zahl/Wert 1">
            <a:extLst>
              <a:ext uri="{FF2B5EF4-FFF2-40B4-BE49-F238E27FC236}">
                <a16:creationId xmlns:a16="http://schemas.microsoft.com/office/drawing/2014/main" id="{E20F099B-565B-E682-0FD4-FA9E3ABBE7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8332150" y="3684917"/>
            <a:ext cx="3068372" cy="272804"/>
          </a:xfrm>
        </p:spPr>
        <p:txBody>
          <a:bodyPr/>
          <a:lstStyle>
            <a:lvl1pPr marL="0" indent="0">
              <a:lnSpc>
                <a:spcPts val="2739"/>
              </a:lnSpc>
              <a:spcBef>
                <a:spcPts val="2739"/>
              </a:spcBef>
              <a:buNone/>
              <a:defRPr sz="2241" b="0"/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090D4C57-31D7-88E6-09FC-FFF060F03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32150" y="4252985"/>
            <a:ext cx="231559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platzhalter 12" descr="Platzhalter für eine Zahl/Wert 2">
            <a:extLst>
              <a:ext uri="{FF2B5EF4-FFF2-40B4-BE49-F238E27FC236}">
                <a16:creationId xmlns:a16="http://schemas.microsoft.com/office/drawing/2014/main" id="{1375EB93-D96E-7023-02E1-C0C19E581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8332150" y="4544153"/>
            <a:ext cx="2992904" cy="363418"/>
          </a:xfrm>
        </p:spPr>
        <p:txBody>
          <a:bodyPr/>
          <a:lstStyle>
            <a:lvl1pPr marL="0" indent="0">
              <a:lnSpc>
                <a:spcPts val="3834"/>
              </a:lnSpc>
              <a:spcBef>
                <a:spcPts val="3834"/>
              </a:spcBef>
              <a:buNone/>
              <a:defRPr sz="3834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35" name="Textplatzhalter 18" descr="Platzhalter für den Text zur Zahl/Wert 2">
            <a:extLst>
              <a:ext uri="{FF2B5EF4-FFF2-40B4-BE49-F238E27FC236}">
                <a16:creationId xmlns:a16="http://schemas.microsoft.com/office/drawing/2014/main" id="{32EF2894-C885-02A3-3C70-EF1949312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332149" y="4945576"/>
            <a:ext cx="2847318" cy="272804"/>
          </a:xfrm>
        </p:spPr>
        <p:txBody>
          <a:bodyPr/>
          <a:lstStyle>
            <a:lvl1pPr marL="0" indent="0">
              <a:lnSpc>
                <a:spcPts val="2739"/>
              </a:lnSpc>
              <a:spcBef>
                <a:spcPts val="2739"/>
              </a:spcBef>
              <a:buNone/>
              <a:defRPr sz="2241" b="0"/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F8B48A6-3EA2-AF6A-DD65-C56EA3210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descr="Platzhalter für den Folientitel">
            <a:extLst>
              <a:ext uri="{FF2B5EF4-FFF2-40B4-BE49-F238E27FC236}">
                <a16:creationId xmlns:a16="http://schemas.microsoft.com/office/drawing/2014/main" id="{9F7F0865-4E22-FDA0-0C5B-44FABE77AF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11459523" cy="339254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11" name="Bildplatzhalter 7" descr="Bildplatzhalter">
            <a:extLst>
              <a:ext uri="{FF2B5EF4-FFF2-40B4-BE49-F238E27FC236}">
                <a16:creationId xmlns:a16="http://schemas.microsoft.com/office/drawing/2014/main" id="{21BBD80A-66DF-AABE-1BAE-F81AECD41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376527" y="932116"/>
            <a:ext cx="11459523" cy="3502560"/>
          </a:xfrm>
          <a:prstGeom prst="round2SameRect">
            <a:avLst>
              <a:gd name="adj1" fmla="val 1624"/>
              <a:gd name="adj2" fmla="val 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Ecken des Rechtecks auf der gleichen Seite abrunden 8">
            <a:extLst>
              <a:ext uri="{FF2B5EF4-FFF2-40B4-BE49-F238E27FC236}">
                <a16:creationId xmlns:a16="http://schemas.microsoft.com/office/drawing/2014/main" id="{CDA36B2A-AC97-937A-98A4-7C0A08679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6525" y="4435992"/>
            <a:ext cx="11459523" cy="1299418"/>
          </a:xfrm>
          <a:prstGeom prst="round2SameRect">
            <a:avLst>
              <a:gd name="adj1" fmla="val 0"/>
              <a:gd name="adj2" fmla="val 51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>
              <a:noFill/>
            </a:endParaRPr>
          </a:p>
        </p:txBody>
      </p:sp>
      <p:sp>
        <p:nvSpPr>
          <p:cNvPr id="17" name="Textplatzhalter 1" descr="Platzhalter für eine Zahl/Wert 1">
            <a:extLst>
              <a:ext uri="{FF2B5EF4-FFF2-40B4-BE49-F238E27FC236}">
                <a16:creationId xmlns:a16="http://schemas.microsoft.com/office/drawing/2014/main" id="{768012D9-03F8-A161-2644-153C6EEFFF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638718" y="4661537"/>
            <a:ext cx="3068374" cy="496841"/>
          </a:xfrm>
        </p:spPr>
        <p:txBody>
          <a:bodyPr/>
          <a:lstStyle>
            <a:lvl1pPr marL="0" indent="0" algn="ctr">
              <a:lnSpc>
                <a:spcPts val="5577"/>
              </a:lnSpc>
              <a:spcBef>
                <a:spcPts val="5577"/>
              </a:spcBef>
              <a:buNone/>
              <a:defRPr sz="5577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16" name="Textplatzhalter 2" descr="Platzhalter für den Text zur Zahl/Wert 1">
            <a:extLst>
              <a:ext uri="{FF2B5EF4-FFF2-40B4-BE49-F238E27FC236}">
                <a16:creationId xmlns:a16="http://schemas.microsoft.com/office/drawing/2014/main" id="{0C8874EE-0BDA-83A1-E77E-36A62A1563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638720" y="5235746"/>
            <a:ext cx="3068373" cy="272804"/>
          </a:xfrm>
        </p:spPr>
        <p:txBody>
          <a:bodyPr/>
          <a:lstStyle>
            <a:lvl1pPr marL="0" indent="0" algn="ctr">
              <a:lnSpc>
                <a:spcPts val="2540"/>
              </a:lnSpc>
              <a:spcBef>
                <a:spcPts val="2540"/>
              </a:spcBef>
              <a:buNone/>
              <a:defRPr sz="2241" b="0"/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EC0093DD-B32A-ACAA-8463-B513063F3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131558" y="4629632"/>
            <a:ext cx="0" cy="93644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platzhalter 4" descr="Platzhalter für eine Zahl/Wert 2">
            <a:extLst>
              <a:ext uri="{FF2B5EF4-FFF2-40B4-BE49-F238E27FC236}">
                <a16:creationId xmlns:a16="http://schemas.microsoft.com/office/drawing/2014/main" id="{40D0B179-C83C-F50F-4E45-4BDB9A6C87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556024" y="4661537"/>
            <a:ext cx="3068374" cy="496841"/>
          </a:xfrm>
        </p:spPr>
        <p:txBody>
          <a:bodyPr/>
          <a:lstStyle>
            <a:lvl1pPr marL="0" indent="0" algn="ctr">
              <a:lnSpc>
                <a:spcPts val="5577"/>
              </a:lnSpc>
              <a:spcBef>
                <a:spcPts val="5577"/>
              </a:spcBef>
              <a:buNone/>
              <a:defRPr lang="de-DE" sz="5577" b="0" i="0" kern="1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18" name="Textplatzhalter 8" descr="Platzhalter für den Text zur Zahl/Wert 2">
            <a:extLst>
              <a:ext uri="{FF2B5EF4-FFF2-40B4-BE49-F238E27FC236}">
                <a16:creationId xmlns:a16="http://schemas.microsoft.com/office/drawing/2014/main" id="{1D441ECD-679C-57F7-0DC7-82B43C76C3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556023" y="5235745"/>
            <a:ext cx="3068373" cy="272804"/>
          </a:xfrm>
        </p:spPr>
        <p:txBody>
          <a:bodyPr/>
          <a:lstStyle>
            <a:lvl1pPr marL="0" indent="0" algn="ctr">
              <a:lnSpc>
                <a:spcPts val="2540"/>
              </a:lnSpc>
              <a:spcBef>
                <a:spcPts val="2540"/>
              </a:spcBef>
              <a:buNone/>
              <a:defRPr sz="2241" b="0"/>
            </a:lvl1pPr>
          </a:lstStyle>
          <a:p>
            <a:pPr lvl="0"/>
            <a:r>
              <a:rPr lang="de-DE" dirty="0"/>
              <a:t>Beschreibung</a:t>
            </a: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5E5C747-4C47-B2DF-8D0E-35CE56EF0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048864" y="4629632"/>
            <a:ext cx="0" cy="93644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platzhalter 14" descr="Platzhalter für eine Zahl/Wert 3">
            <a:extLst>
              <a:ext uri="{FF2B5EF4-FFF2-40B4-BE49-F238E27FC236}">
                <a16:creationId xmlns:a16="http://schemas.microsoft.com/office/drawing/2014/main" id="{A0F76C2D-6CA0-3B4B-9F01-2E9F2E5454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8473330" y="4661537"/>
            <a:ext cx="3068374" cy="496841"/>
          </a:xfrm>
        </p:spPr>
        <p:txBody>
          <a:bodyPr/>
          <a:lstStyle>
            <a:lvl1pPr marL="0" indent="0" algn="ctr">
              <a:lnSpc>
                <a:spcPts val="5577"/>
              </a:lnSpc>
              <a:spcBef>
                <a:spcPts val="5577"/>
              </a:spcBef>
              <a:buNone/>
              <a:defRPr sz="5577" b="0" i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de-DE" dirty="0"/>
              <a:t>Zahl/Wert</a:t>
            </a:r>
          </a:p>
        </p:txBody>
      </p:sp>
      <p:sp>
        <p:nvSpPr>
          <p:cNvPr id="20" name="Textplatzhalter 18" descr="Platzhalter für den Text zur Zahl/Wert 3">
            <a:extLst>
              <a:ext uri="{FF2B5EF4-FFF2-40B4-BE49-F238E27FC236}">
                <a16:creationId xmlns:a16="http://schemas.microsoft.com/office/drawing/2014/main" id="{E26CA04D-FA9B-4440-A307-DC0C7A8E9F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473330" y="5235745"/>
            <a:ext cx="3068373" cy="272804"/>
          </a:xfrm>
        </p:spPr>
        <p:txBody>
          <a:bodyPr/>
          <a:lstStyle>
            <a:lvl1pPr marL="0" indent="0" algn="ctr">
              <a:lnSpc>
                <a:spcPts val="2540"/>
              </a:lnSpc>
              <a:spcBef>
                <a:spcPts val="2540"/>
              </a:spcBef>
              <a:buNone/>
              <a:defRPr sz="2241" b="0"/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66B7F07-EE36-4023-7FD1-F247C06F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8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 descr="Bildplatzhalter">
            <a:extLst>
              <a:ext uri="{FF2B5EF4-FFF2-40B4-BE49-F238E27FC236}">
                <a16:creationId xmlns:a16="http://schemas.microsoft.com/office/drawing/2014/main" id="{00CC6D26-9126-50C1-94DD-AF5F463192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376527" y="362091"/>
            <a:ext cx="6309053" cy="5374008"/>
          </a:xfrm>
          <a:custGeom>
            <a:avLst/>
            <a:gdLst>
              <a:gd name="connsiteX0" fmla="*/ 62131 w 6889622"/>
              <a:gd name="connsiteY0" fmla="*/ 0 h 5503153"/>
              <a:gd name="connsiteX1" fmla="*/ 155402 w 6889622"/>
              <a:gd name="connsiteY1" fmla="*/ 0 h 5503153"/>
              <a:gd name="connsiteX2" fmla="*/ 6827491 w 6889622"/>
              <a:gd name="connsiteY2" fmla="*/ 0 h 5503153"/>
              <a:gd name="connsiteX3" fmla="*/ 6889622 w 6889622"/>
              <a:gd name="connsiteY3" fmla="*/ 0 h 5503153"/>
              <a:gd name="connsiteX4" fmla="*/ 6889622 w 6889622"/>
              <a:gd name="connsiteY4" fmla="*/ 62131 h 5503153"/>
              <a:gd name="connsiteX5" fmla="*/ 6889622 w 6889622"/>
              <a:gd name="connsiteY5" fmla="*/ 5441022 h 5503153"/>
              <a:gd name="connsiteX6" fmla="*/ 6889622 w 6889622"/>
              <a:gd name="connsiteY6" fmla="*/ 5503153 h 5503153"/>
              <a:gd name="connsiteX7" fmla="*/ 6827491 w 6889622"/>
              <a:gd name="connsiteY7" fmla="*/ 5503153 h 5503153"/>
              <a:gd name="connsiteX8" fmla="*/ 155402 w 6889622"/>
              <a:gd name="connsiteY8" fmla="*/ 5503153 h 5503153"/>
              <a:gd name="connsiteX9" fmla="*/ 62131 w 6889622"/>
              <a:gd name="connsiteY9" fmla="*/ 5503153 h 5503153"/>
              <a:gd name="connsiteX10" fmla="*/ 0 w 6889622"/>
              <a:gd name="connsiteY10" fmla="*/ 5441022 h 5503153"/>
              <a:gd name="connsiteX11" fmla="*/ 0 w 6889622"/>
              <a:gd name="connsiteY11" fmla="*/ 62131 h 5503153"/>
              <a:gd name="connsiteX12" fmla="*/ 62131 w 6889622"/>
              <a:gd name="connsiteY12" fmla="*/ 0 h 550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9622" h="5503153">
                <a:moveTo>
                  <a:pt x="62131" y="0"/>
                </a:moveTo>
                <a:lnTo>
                  <a:pt x="155402" y="0"/>
                </a:lnTo>
                <a:lnTo>
                  <a:pt x="6827491" y="0"/>
                </a:lnTo>
                <a:lnTo>
                  <a:pt x="6889622" y="0"/>
                </a:lnTo>
                <a:lnTo>
                  <a:pt x="6889622" y="62131"/>
                </a:lnTo>
                <a:lnTo>
                  <a:pt x="6889622" y="5441022"/>
                </a:lnTo>
                <a:lnTo>
                  <a:pt x="6889622" y="5503153"/>
                </a:lnTo>
                <a:lnTo>
                  <a:pt x="6827491" y="5503153"/>
                </a:lnTo>
                <a:lnTo>
                  <a:pt x="155402" y="5503153"/>
                </a:lnTo>
                <a:lnTo>
                  <a:pt x="62131" y="5503153"/>
                </a:lnTo>
                <a:cubicBezTo>
                  <a:pt x="27817" y="5503153"/>
                  <a:pt x="0" y="5475336"/>
                  <a:pt x="0" y="5441022"/>
                </a:cubicBezTo>
                <a:lnTo>
                  <a:pt x="0" y="62131"/>
                </a:lnTo>
                <a:cubicBezTo>
                  <a:pt x="0" y="27817"/>
                  <a:pt x="27817" y="0"/>
                  <a:pt x="621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1" name="Freihandform 20">
            <a:extLst>
              <a:ext uri="{FF2B5EF4-FFF2-40B4-BE49-F238E27FC236}">
                <a16:creationId xmlns:a16="http://schemas.microsoft.com/office/drawing/2014/main" id="{C1EDC5A6-3744-5EA9-22E2-74E2F003A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85581" y="362091"/>
            <a:ext cx="5150471" cy="5374008"/>
          </a:xfrm>
          <a:custGeom>
            <a:avLst/>
            <a:gdLst>
              <a:gd name="connsiteX0" fmla="*/ 0 w 4614667"/>
              <a:gd name="connsiteY0" fmla="*/ 0 h 5504400"/>
              <a:gd name="connsiteX1" fmla="*/ 54776 w 4614667"/>
              <a:gd name="connsiteY1" fmla="*/ 0 h 5504400"/>
              <a:gd name="connsiteX2" fmla="*/ 3876631 w 4614667"/>
              <a:gd name="connsiteY2" fmla="*/ 0 h 5504400"/>
              <a:gd name="connsiteX3" fmla="*/ 4559891 w 4614667"/>
              <a:gd name="connsiteY3" fmla="*/ 0 h 5504400"/>
              <a:gd name="connsiteX4" fmla="*/ 4614667 w 4614667"/>
              <a:gd name="connsiteY4" fmla="*/ 54776 h 5504400"/>
              <a:gd name="connsiteX5" fmla="*/ 4614667 w 4614667"/>
              <a:gd name="connsiteY5" fmla="*/ 5449624 h 5504400"/>
              <a:gd name="connsiteX6" fmla="*/ 4559891 w 4614667"/>
              <a:gd name="connsiteY6" fmla="*/ 5504400 h 5504400"/>
              <a:gd name="connsiteX7" fmla="*/ 3876631 w 4614667"/>
              <a:gd name="connsiteY7" fmla="*/ 5504400 h 5504400"/>
              <a:gd name="connsiteX8" fmla="*/ 54776 w 4614667"/>
              <a:gd name="connsiteY8" fmla="*/ 5504400 h 5504400"/>
              <a:gd name="connsiteX9" fmla="*/ 0 w 4614667"/>
              <a:gd name="connsiteY9" fmla="*/ 5504400 h 5504400"/>
              <a:gd name="connsiteX10" fmla="*/ 0 w 4614667"/>
              <a:gd name="connsiteY10" fmla="*/ 5449624 h 5504400"/>
              <a:gd name="connsiteX11" fmla="*/ 0 w 4614667"/>
              <a:gd name="connsiteY11" fmla="*/ 54776 h 550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4667" h="5504400">
                <a:moveTo>
                  <a:pt x="0" y="0"/>
                </a:moveTo>
                <a:lnTo>
                  <a:pt x="54776" y="0"/>
                </a:lnTo>
                <a:lnTo>
                  <a:pt x="3876631" y="0"/>
                </a:lnTo>
                <a:lnTo>
                  <a:pt x="4559891" y="0"/>
                </a:lnTo>
                <a:cubicBezTo>
                  <a:pt x="4590143" y="0"/>
                  <a:pt x="4614667" y="24524"/>
                  <a:pt x="4614667" y="54776"/>
                </a:cubicBezTo>
                <a:lnTo>
                  <a:pt x="4614667" y="5449624"/>
                </a:lnTo>
                <a:cubicBezTo>
                  <a:pt x="4614667" y="5479876"/>
                  <a:pt x="4590143" y="5504400"/>
                  <a:pt x="4559891" y="5504400"/>
                </a:cubicBezTo>
                <a:lnTo>
                  <a:pt x="3876631" y="5504400"/>
                </a:lnTo>
                <a:lnTo>
                  <a:pt x="54776" y="5504400"/>
                </a:lnTo>
                <a:lnTo>
                  <a:pt x="0" y="5504400"/>
                </a:lnTo>
                <a:lnTo>
                  <a:pt x="0" y="5449624"/>
                </a:lnTo>
                <a:lnTo>
                  <a:pt x="0" y="54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793" dirty="0">
              <a:noFill/>
            </a:endParaRPr>
          </a:p>
        </p:txBody>
      </p:sp>
      <p:sp>
        <p:nvSpPr>
          <p:cNvPr id="3" name="Titel 9" descr="Platzhalter für Text">
            <a:extLst>
              <a:ext uri="{FF2B5EF4-FFF2-40B4-BE49-F238E27FC236}">
                <a16:creationId xmlns:a16="http://schemas.microsoft.com/office/drawing/2014/main" id="{3A810514-5D3B-349B-9D31-3C917DAEB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077243" y="801688"/>
            <a:ext cx="4517775" cy="4494817"/>
          </a:xfrm>
        </p:spPr>
        <p:txBody>
          <a:bodyPr anchor="ctr" anchorCtr="0"/>
          <a:lstStyle>
            <a:lvl1pPr>
              <a:lnSpc>
                <a:spcPts val="5577"/>
              </a:lnSpc>
              <a:defRPr sz="5577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dirty="0"/>
              <a:t>Aussage die auch mehr als vier Zeilen lang sein kann und hervorgehoben ist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79147F-F337-1F4A-28D4-9E1BE21DD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4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50CBDC-0820-A73E-2F11-5AB23D953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348" y="5950871"/>
            <a:ext cx="887077" cy="7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9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- Reg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759891A-EEE5-FABA-E839-D51118347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8060" y="178013"/>
            <a:ext cx="11834098" cy="6504327"/>
          </a:xfrm>
          <a:prstGeom prst="roundRect">
            <a:avLst>
              <a:gd name="adj" fmla="val 8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3"/>
          </a:p>
        </p:txBody>
      </p:sp>
      <p:sp>
        <p:nvSpPr>
          <p:cNvPr id="9" name="Titel 8" descr="Platzhalter für den Titel der Präsentation">
            <a:extLst>
              <a:ext uri="{FF2B5EF4-FFF2-40B4-BE49-F238E27FC236}">
                <a16:creationId xmlns:a16="http://schemas.microsoft.com/office/drawing/2014/main" id="{F5D8722C-2A4B-985C-C284-C0569FACC7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183022" y="1999224"/>
            <a:ext cx="5740747" cy="1276041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>
              <a:lnSpc>
                <a:spcPts val="5400"/>
              </a:lnSpc>
              <a:defRPr sz="5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Subtitle 2" descr="Platzhalter für eine Subheadline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182500" y="3582734"/>
            <a:ext cx="5744736" cy="1264702"/>
          </a:xfrm>
        </p:spPr>
        <p:txBody>
          <a:bodyPr/>
          <a:lstStyle>
            <a:lvl1pPr marL="0" indent="0" algn="l">
              <a:lnSpc>
                <a:spcPts val="3300"/>
              </a:lnSpc>
              <a:spcBef>
                <a:spcPts val="3000"/>
              </a:spcBef>
              <a:buNone/>
              <a:defRPr sz="3000" b="0" i="0" cap="all" baseline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01" indent="0" algn="ctr">
              <a:buNone/>
              <a:defRPr sz="2000"/>
            </a:lvl2pPr>
            <a:lvl3pPr marL="914202" indent="0" algn="ctr">
              <a:buNone/>
              <a:defRPr sz="1800"/>
            </a:lvl3pPr>
            <a:lvl4pPr marL="1371304" indent="0" algn="ctr">
              <a:buNone/>
              <a:defRPr sz="1599"/>
            </a:lvl4pPr>
            <a:lvl5pPr marL="1828405" indent="0" algn="ctr">
              <a:buNone/>
              <a:defRPr sz="1599"/>
            </a:lvl5pPr>
            <a:lvl6pPr marL="2285506" indent="0" algn="ctr">
              <a:buNone/>
              <a:defRPr sz="1599"/>
            </a:lvl6pPr>
            <a:lvl7pPr marL="2742607" indent="0" algn="ctr">
              <a:buNone/>
              <a:defRPr sz="1599"/>
            </a:lvl7pPr>
            <a:lvl8pPr marL="3199709" indent="0" algn="ctr">
              <a:buNone/>
              <a:defRPr sz="1599"/>
            </a:lvl8pPr>
            <a:lvl9pPr marL="3656810" indent="0" algn="ctr">
              <a:buNone/>
              <a:defRPr sz="1599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Bildplatzhalter 20" descr="Platzhalter für das Logo">
            <a:extLst>
              <a:ext uri="{FF2B5EF4-FFF2-40B4-BE49-F238E27FC236}">
                <a16:creationId xmlns:a16="http://schemas.microsoft.com/office/drawing/2014/main" id="{39D791B0-6E4D-43D1-522B-3356E3ABA3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9359447" y="5485428"/>
            <a:ext cx="2312958" cy="870888"/>
          </a:xfrm>
        </p:spPr>
        <p:txBody>
          <a:bodyPr anchor="ctr" anchorCtr="0"/>
          <a:lstStyle>
            <a:lvl1pPr marL="0" indent="0" algn="ctr">
              <a:buNone/>
              <a:defRPr sz="797"/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830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ihandform 29" descr="Bildplatzhalter">
            <a:extLst>
              <a:ext uri="{FF2B5EF4-FFF2-40B4-BE49-F238E27FC236}">
                <a16:creationId xmlns:a16="http://schemas.microsoft.com/office/drawing/2014/main" id="{124D9F66-0D23-BB06-C9E9-61294D017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179300" y="179252"/>
            <a:ext cx="4286506" cy="6499718"/>
          </a:xfrm>
          <a:custGeom>
            <a:avLst/>
            <a:gdLst>
              <a:gd name="connsiteX0" fmla="*/ 62592 w 5544000"/>
              <a:gd name="connsiteY0" fmla="*/ 0 h 6526800"/>
              <a:gd name="connsiteX1" fmla="*/ 137500 w 5544000"/>
              <a:gd name="connsiteY1" fmla="*/ 0 h 6526800"/>
              <a:gd name="connsiteX2" fmla="*/ 5481408 w 5544000"/>
              <a:gd name="connsiteY2" fmla="*/ 0 h 6526800"/>
              <a:gd name="connsiteX3" fmla="*/ 5544000 w 5544000"/>
              <a:gd name="connsiteY3" fmla="*/ 0 h 6526800"/>
              <a:gd name="connsiteX4" fmla="*/ 5544000 w 5544000"/>
              <a:gd name="connsiteY4" fmla="*/ 62592 h 6526800"/>
              <a:gd name="connsiteX5" fmla="*/ 5544000 w 5544000"/>
              <a:gd name="connsiteY5" fmla="*/ 6464208 h 6526800"/>
              <a:gd name="connsiteX6" fmla="*/ 5544000 w 5544000"/>
              <a:gd name="connsiteY6" fmla="*/ 6526800 h 6526800"/>
              <a:gd name="connsiteX7" fmla="*/ 5481408 w 5544000"/>
              <a:gd name="connsiteY7" fmla="*/ 6526800 h 6526800"/>
              <a:gd name="connsiteX8" fmla="*/ 137500 w 5544000"/>
              <a:gd name="connsiteY8" fmla="*/ 6526800 h 6526800"/>
              <a:gd name="connsiteX9" fmla="*/ 62592 w 5544000"/>
              <a:gd name="connsiteY9" fmla="*/ 6526800 h 6526800"/>
              <a:gd name="connsiteX10" fmla="*/ 0 w 5544000"/>
              <a:gd name="connsiteY10" fmla="*/ 6464208 h 6526800"/>
              <a:gd name="connsiteX11" fmla="*/ 0 w 5544000"/>
              <a:gd name="connsiteY11" fmla="*/ 62592 h 6526800"/>
              <a:gd name="connsiteX12" fmla="*/ 62592 w 5544000"/>
              <a:gd name="connsiteY12" fmla="*/ 0 h 65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4000" h="6526800">
                <a:moveTo>
                  <a:pt x="62592" y="0"/>
                </a:moveTo>
                <a:lnTo>
                  <a:pt x="137500" y="0"/>
                </a:lnTo>
                <a:lnTo>
                  <a:pt x="5481408" y="0"/>
                </a:lnTo>
                <a:lnTo>
                  <a:pt x="5544000" y="0"/>
                </a:lnTo>
                <a:lnTo>
                  <a:pt x="5544000" y="62592"/>
                </a:lnTo>
                <a:lnTo>
                  <a:pt x="5544000" y="6464208"/>
                </a:lnTo>
                <a:lnTo>
                  <a:pt x="5544000" y="6526800"/>
                </a:lnTo>
                <a:lnTo>
                  <a:pt x="5481408" y="6526800"/>
                </a:lnTo>
                <a:lnTo>
                  <a:pt x="137500" y="6526800"/>
                </a:lnTo>
                <a:lnTo>
                  <a:pt x="62592" y="6526800"/>
                </a:lnTo>
                <a:cubicBezTo>
                  <a:pt x="28023" y="6526800"/>
                  <a:pt x="0" y="6498777"/>
                  <a:pt x="0" y="6464208"/>
                </a:cubicBezTo>
                <a:lnTo>
                  <a:pt x="0" y="62592"/>
                </a:lnTo>
                <a:cubicBezTo>
                  <a:pt x="0" y="28023"/>
                  <a:pt x="28023" y="0"/>
                  <a:pt x="625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98B477E9-13F2-8ED1-823D-268EE5C8F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466348" y="176510"/>
            <a:ext cx="7546352" cy="6499718"/>
          </a:xfrm>
          <a:custGeom>
            <a:avLst/>
            <a:gdLst>
              <a:gd name="connsiteX0" fmla="*/ 0 w 6335080"/>
              <a:gd name="connsiteY0" fmla="*/ 0 h 6526800"/>
              <a:gd name="connsiteX1" fmla="*/ 6278819 w 6335080"/>
              <a:gd name="connsiteY1" fmla="*/ 0 h 6526800"/>
              <a:gd name="connsiteX2" fmla="*/ 6335080 w 6335080"/>
              <a:gd name="connsiteY2" fmla="*/ 56261 h 6526800"/>
              <a:gd name="connsiteX3" fmla="*/ 6335080 w 6335080"/>
              <a:gd name="connsiteY3" fmla="*/ 6470539 h 6526800"/>
              <a:gd name="connsiteX4" fmla="*/ 6278819 w 6335080"/>
              <a:gd name="connsiteY4" fmla="*/ 6526800 h 6526800"/>
              <a:gd name="connsiteX5" fmla="*/ 0 w 6335080"/>
              <a:gd name="connsiteY5" fmla="*/ 6526800 h 65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5080" h="6526800">
                <a:moveTo>
                  <a:pt x="0" y="0"/>
                </a:moveTo>
                <a:lnTo>
                  <a:pt x="6278819" y="0"/>
                </a:lnTo>
                <a:cubicBezTo>
                  <a:pt x="6309891" y="0"/>
                  <a:pt x="6335080" y="25189"/>
                  <a:pt x="6335080" y="56261"/>
                </a:cubicBezTo>
                <a:lnTo>
                  <a:pt x="6335080" y="6470539"/>
                </a:lnTo>
                <a:cubicBezTo>
                  <a:pt x="6335080" y="6501611"/>
                  <a:pt x="6309891" y="6526800"/>
                  <a:pt x="6278819" y="6526800"/>
                </a:cubicBezTo>
                <a:lnTo>
                  <a:pt x="0" y="6526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793" dirty="0"/>
          </a:p>
        </p:txBody>
      </p:sp>
      <p:sp>
        <p:nvSpPr>
          <p:cNvPr id="10" name="Titel 9" descr="Platzhalter für einen Abschlusssatz">
            <a:extLst>
              <a:ext uri="{FF2B5EF4-FFF2-40B4-BE49-F238E27FC236}">
                <a16:creationId xmlns:a16="http://schemas.microsoft.com/office/drawing/2014/main" id="{C576588A-224A-A6A1-905D-4A36B86B8A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846373" y="2414929"/>
            <a:ext cx="6938961" cy="1773174"/>
          </a:xfrm>
        </p:spPr>
        <p:txBody>
          <a:bodyPr/>
          <a:lstStyle>
            <a:lvl1pPr>
              <a:lnSpc>
                <a:spcPts val="7270"/>
              </a:lnSpc>
              <a:defRPr sz="6673" cap="none" baseline="0">
                <a:latin typeface="+mj-lt"/>
              </a:defRPr>
            </a:lvl1pPr>
          </a:lstStyle>
          <a:p>
            <a:r>
              <a:rPr lang="de-DE" dirty="0"/>
              <a:t>Abschlusssatz in Zwei Zeilen</a:t>
            </a:r>
          </a:p>
        </p:txBody>
      </p:sp>
      <p:sp>
        <p:nvSpPr>
          <p:cNvPr id="14" name="Datumsplatzhalter 13" descr="Platzhalter für das Datum">
            <a:extLst>
              <a:ext uri="{FF2B5EF4-FFF2-40B4-BE49-F238E27FC236}">
                <a16:creationId xmlns:a16="http://schemas.microsoft.com/office/drawing/2014/main" id="{763F1173-AA7A-8D1B-9FE3-B98FC33B7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3"/>
          </p:nvPr>
        </p:nvSpPr>
        <p:spPr>
          <a:xfrm>
            <a:off x="4846598" y="5945444"/>
            <a:ext cx="991899" cy="181466"/>
          </a:xfrm>
          <a:prstGeom prst="rect">
            <a:avLst/>
          </a:prstGeom>
        </p:spPr>
        <p:txBody>
          <a:bodyPr/>
          <a:lstStyle/>
          <a:p>
            <a:fld id="{B7CD703D-D4C8-4AF4-963A-DD1AEDD647D2}" type="datetime1">
              <a:rPr lang="de-DE" smtClean="0"/>
              <a:t>28.07.2025</a:t>
            </a:fld>
            <a:endParaRPr lang="de-DE" dirty="0"/>
          </a:p>
        </p:txBody>
      </p:sp>
      <p:sp>
        <p:nvSpPr>
          <p:cNvPr id="21" name="Textplatzhalter 20" descr="Platzhalter für den Präsentationstitel">
            <a:extLst>
              <a:ext uri="{FF2B5EF4-FFF2-40B4-BE49-F238E27FC236}">
                <a16:creationId xmlns:a16="http://schemas.microsoft.com/office/drawing/2014/main" id="{6AE38941-94C2-F14D-076F-41FBF65A0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4846374" y="6199189"/>
            <a:ext cx="5396138" cy="181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94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Titel der Power-Point-Präsentation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82398B5-C332-14A5-5CDB-6614712148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14696" y="5945720"/>
            <a:ext cx="2699364" cy="229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5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94" dirty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239334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376528" y="1230937"/>
            <a:ext cx="5558288" cy="45540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Content Placeholder 2" descr="Platzhalter für Text, Tabelle, Bild, Video, Diagramm und Grafik">
            <a:extLst>
              <a:ext uri="{FF2B5EF4-FFF2-40B4-BE49-F238E27FC236}">
                <a16:creationId xmlns:a16="http://schemas.microsoft.com/office/drawing/2014/main" id="{E476037B-0496-C849-5322-8E146AAB4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1" hasCustomPrompt="1"/>
          </p:nvPr>
        </p:nvSpPr>
        <p:spPr>
          <a:xfrm>
            <a:off x="6293578" y="1230937"/>
            <a:ext cx="5558288" cy="45540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stfolie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29" y="340582"/>
            <a:ext cx="11475175" cy="674088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9" name="Bildplatzhalter 7" descr="Bildplatzhalter">
            <a:extLst>
              <a:ext uri="{FF2B5EF4-FFF2-40B4-BE49-F238E27FC236}">
                <a16:creationId xmlns:a16="http://schemas.microsoft.com/office/drawing/2014/main" id="{B13F6FDC-7722-80FF-AD48-7C9CBABF47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376527" y="1230937"/>
            <a:ext cx="5558288" cy="4611475"/>
          </a:xfrm>
          <a:prstGeom prst="roundRect">
            <a:avLst>
              <a:gd name="adj" fmla="val 124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6293416" y="1230937"/>
            <a:ext cx="5558288" cy="45540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6530" y="340582"/>
            <a:ext cx="5558287" cy="674088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376528" y="1230937"/>
            <a:ext cx="5558288" cy="45540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Bildplatzhalter 7" descr="Bildplatzhalter">
            <a:extLst>
              <a:ext uri="{FF2B5EF4-FFF2-40B4-BE49-F238E27FC236}">
                <a16:creationId xmlns:a16="http://schemas.microsoft.com/office/drawing/2014/main" id="{B13F6FDC-7722-80FF-AD48-7C9CBABF47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6277764" y="363610"/>
            <a:ext cx="5594148" cy="5478802"/>
          </a:xfrm>
          <a:prstGeom prst="roundRect">
            <a:avLst>
              <a:gd name="adj" fmla="val 102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9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 descr="Bildplatzhalter">
            <a:extLst>
              <a:ext uri="{FF2B5EF4-FFF2-40B4-BE49-F238E27FC236}">
                <a16:creationId xmlns:a16="http://schemas.microsoft.com/office/drawing/2014/main" id="{0F315268-8A6F-DA40-6349-5813EFDE6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179299" y="179253"/>
            <a:ext cx="5701728" cy="5664398"/>
          </a:xfrm>
          <a:custGeom>
            <a:avLst/>
            <a:gdLst>
              <a:gd name="connsiteX0" fmla="*/ 51647 w 5724000"/>
              <a:gd name="connsiteY0" fmla="*/ 0 h 5688000"/>
              <a:gd name="connsiteX1" fmla="*/ 144000 w 5724000"/>
              <a:gd name="connsiteY1" fmla="*/ 0 h 5688000"/>
              <a:gd name="connsiteX2" fmla="*/ 5672353 w 5724000"/>
              <a:gd name="connsiteY2" fmla="*/ 0 h 5688000"/>
              <a:gd name="connsiteX3" fmla="*/ 5724000 w 5724000"/>
              <a:gd name="connsiteY3" fmla="*/ 0 h 5688000"/>
              <a:gd name="connsiteX4" fmla="*/ 5724000 w 5724000"/>
              <a:gd name="connsiteY4" fmla="*/ 51647 h 5688000"/>
              <a:gd name="connsiteX5" fmla="*/ 5724000 w 5724000"/>
              <a:gd name="connsiteY5" fmla="*/ 5636353 h 5688000"/>
              <a:gd name="connsiteX6" fmla="*/ 5724000 w 5724000"/>
              <a:gd name="connsiteY6" fmla="*/ 5688000 h 5688000"/>
              <a:gd name="connsiteX7" fmla="*/ 5672353 w 5724000"/>
              <a:gd name="connsiteY7" fmla="*/ 5688000 h 5688000"/>
              <a:gd name="connsiteX8" fmla="*/ 144000 w 5724000"/>
              <a:gd name="connsiteY8" fmla="*/ 5688000 h 5688000"/>
              <a:gd name="connsiteX9" fmla="*/ 51647 w 5724000"/>
              <a:gd name="connsiteY9" fmla="*/ 5688000 h 5688000"/>
              <a:gd name="connsiteX10" fmla="*/ 0 w 5724000"/>
              <a:gd name="connsiteY10" fmla="*/ 5636353 h 5688000"/>
              <a:gd name="connsiteX11" fmla="*/ 0 w 5724000"/>
              <a:gd name="connsiteY11" fmla="*/ 51647 h 5688000"/>
              <a:gd name="connsiteX12" fmla="*/ 51647 w 5724000"/>
              <a:gd name="connsiteY12" fmla="*/ 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4000" h="5688000">
                <a:moveTo>
                  <a:pt x="51647" y="0"/>
                </a:moveTo>
                <a:lnTo>
                  <a:pt x="144000" y="0"/>
                </a:lnTo>
                <a:lnTo>
                  <a:pt x="5672353" y="0"/>
                </a:lnTo>
                <a:lnTo>
                  <a:pt x="5724000" y="0"/>
                </a:lnTo>
                <a:lnTo>
                  <a:pt x="5724000" y="51647"/>
                </a:lnTo>
                <a:lnTo>
                  <a:pt x="5724000" y="5636353"/>
                </a:lnTo>
                <a:lnTo>
                  <a:pt x="5724000" y="5688000"/>
                </a:lnTo>
                <a:lnTo>
                  <a:pt x="5672353" y="5688000"/>
                </a:lnTo>
                <a:lnTo>
                  <a:pt x="144000" y="5688000"/>
                </a:lnTo>
                <a:lnTo>
                  <a:pt x="51647" y="5688000"/>
                </a:lnTo>
                <a:cubicBezTo>
                  <a:pt x="23123" y="5688000"/>
                  <a:pt x="0" y="5664877"/>
                  <a:pt x="0" y="5636353"/>
                </a:cubicBezTo>
                <a:lnTo>
                  <a:pt x="0" y="51647"/>
                </a:lnTo>
                <a:cubicBezTo>
                  <a:pt x="0" y="23123"/>
                  <a:pt x="23123" y="0"/>
                  <a:pt x="516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A987CC68-B7B9-2865-AFBA-386C4F11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881027" y="178013"/>
            <a:ext cx="6131130" cy="5664398"/>
          </a:xfrm>
          <a:custGeom>
            <a:avLst/>
            <a:gdLst>
              <a:gd name="connsiteX0" fmla="*/ 0 w 6155080"/>
              <a:gd name="connsiteY0" fmla="*/ 0 h 5688000"/>
              <a:gd name="connsiteX1" fmla="*/ 6104286 w 6155080"/>
              <a:gd name="connsiteY1" fmla="*/ 0 h 5688000"/>
              <a:gd name="connsiteX2" fmla="*/ 6155080 w 6155080"/>
              <a:gd name="connsiteY2" fmla="*/ 50794 h 5688000"/>
              <a:gd name="connsiteX3" fmla="*/ 6155080 w 6155080"/>
              <a:gd name="connsiteY3" fmla="*/ 5637206 h 5688000"/>
              <a:gd name="connsiteX4" fmla="*/ 6104286 w 6155080"/>
              <a:gd name="connsiteY4" fmla="*/ 5688000 h 5688000"/>
              <a:gd name="connsiteX5" fmla="*/ 0 w 6155080"/>
              <a:gd name="connsiteY5" fmla="*/ 568800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5080" h="5688000">
                <a:moveTo>
                  <a:pt x="0" y="0"/>
                </a:moveTo>
                <a:lnTo>
                  <a:pt x="6104286" y="0"/>
                </a:lnTo>
                <a:cubicBezTo>
                  <a:pt x="6132339" y="0"/>
                  <a:pt x="6155080" y="22741"/>
                  <a:pt x="6155080" y="50794"/>
                </a:cubicBezTo>
                <a:lnTo>
                  <a:pt x="6155080" y="5637206"/>
                </a:lnTo>
                <a:cubicBezTo>
                  <a:pt x="6155080" y="5665259"/>
                  <a:pt x="6132339" y="5688000"/>
                  <a:pt x="6104286" y="5688000"/>
                </a:cubicBezTo>
                <a:lnTo>
                  <a:pt x="0" y="568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793"/>
          </a:p>
        </p:txBody>
      </p:sp>
      <p:sp>
        <p:nvSpPr>
          <p:cNvPr id="2" name="Title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277764" y="451878"/>
            <a:ext cx="5558288" cy="674088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 dirty="0" err="1"/>
              <a:t>Folientitel</a:t>
            </a:r>
            <a:endParaRPr lang="en-US" dirty="0"/>
          </a:p>
        </p:txBody>
      </p:sp>
      <p:sp>
        <p:nvSpPr>
          <p:cNvPr id="3" name="Conten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6277764" y="1349317"/>
            <a:ext cx="5558288" cy="426001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Inhaltstext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97731-214C-D2F9-65F7-37248782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4EA2D9-00A4-8FD7-83D3-79B0A290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3226" y="6094781"/>
            <a:ext cx="717198" cy="6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9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76530" y="340582"/>
            <a:ext cx="11475174" cy="674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Mastertextformat</a:t>
            </a:r>
            <a:endParaRPr lang="en-US" dirty="0"/>
          </a:p>
        </p:txBody>
      </p:sp>
      <p:sp>
        <p:nvSpPr>
          <p:cNvPr id="3" name="Tex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376528" y="1230937"/>
            <a:ext cx="11475175" cy="4554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376528" y="6345560"/>
            <a:ext cx="453946" cy="283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95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9B8AC47-51D6-13AB-B025-9B40E37C65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997041" y="6345560"/>
            <a:ext cx="2743596" cy="283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95" b="0" i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43395DB5-6792-4D84-A795-200BB14C6806}" type="datetime1">
              <a:rPr lang="de-DE" smtClean="0"/>
              <a:t>28.07.2025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/>
  <p:txStyles>
    <p:titleStyle>
      <a:lvl1pPr algn="l" defTabSz="914202" rtl="0" eaLnBrk="1" latinLnBrk="0" hangingPunct="1">
        <a:lnSpc>
          <a:spcPts val="2888"/>
        </a:lnSpc>
        <a:spcBef>
          <a:spcPct val="0"/>
        </a:spcBef>
        <a:buNone/>
        <a:defRPr sz="2800" b="0" i="0" kern="1200" cap="all" baseline="0">
          <a:solidFill>
            <a:schemeClr val="tx2"/>
          </a:solidFill>
          <a:latin typeface="Roboto Condensed Bold" panose="02000000000000000000" pitchFamily="2" charset="0"/>
          <a:ea typeface="Roboto Condensed Bold" panose="02000000000000000000" pitchFamily="2" charset="0"/>
          <a:cs typeface="Roboto Condensed Bold" panose="02000000000000000000" pitchFamily="2" charset="0"/>
        </a:defRPr>
      </a:lvl1pPr>
    </p:titleStyle>
    <p:bodyStyle>
      <a:lvl1pPr marL="286819" indent="-286819" algn="l" defTabSz="914202" rtl="0" eaLnBrk="1" latinLnBrk="0" hangingPunct="1">
        <a:lnSpc>
          <a:spcPts val="2600"/>
        </a:lnSpc>
        <a:spcBef>
          <a:spcPts val="2600"/>
        </a:spcBef>
        <a:buClr>
          <a:schemeClr val="accent1"/>
        </a:buClr>
        <a:buSzPct val="130000"/>
        <a:buFont typeface="Roboto"/>
        <a:buChar char="–"/>
        <a:defRPr sz="20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40000" indent="-225870" algn="l" defTabSz="914202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30000"/>
        <a:buFont typeface="Roboto"/>
        <a:buChar char="–"/>
        <a:defRPr sz="18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179262" algn="l" defTabSz="91420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Roboto"/>
        <a:buChar char="–"/>
        <a:defRPr sz="16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179262" algn="l" defTabSz="91420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Roboto"/>
        <a:buChar char="–"/>
        <a:defRPr sz="14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16000" indent="-143410" algn="l" defTabSz="91420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Roboto"/>
        <a:buChar char="–"/>
        <a:defRPr sz="1195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057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8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9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0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9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9">
          <p15:clr>
            <a:srgbClr val="F26B43"/>
          </p15:clr>
        </p15:guide>
        <p15:guide id="2" pos="385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Platzhalter für den Folientitel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76530" y="340580"/>
            <a:ext cx="11475174" cy="8424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</a:t>
            </a:r>
            <a:br>
              <a:rPr lang="de-DE" dirty="0"/>
            </a:br>
            <a:r>
              <a:rPr lang="de-DE" dirty="0" err="1"/>
              <a:t>textformat</a:t>
            </a:r>
            <a:endParaRPr lang="en-US" dirty="0"/>
          </a:p>
        </p:txBody>
      </p:sp>
      <p:sp>
        <p:nvSpPr>
          <p:cNvPr id="3" name="Text Placeholder 2" descr="Platzhalter für Text, Tabelle, Bild, Video, Diagramm und Grafik"/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376528" y="1487801"/>
            <a:ext cx="11475175" cy="4302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376528" y="6345560"/>
            <a:ext cx="453946" cy="283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94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3B8B651-70F2-CF43-A3B2-D41A4269889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9B8AC47-51D6-13AB-B025-9B40E37C65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997041" y="6345560"/>
            <a:ext cx="2743596" cy="2831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94" b="0" i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D9F7CFE-83EB-4561-AA37-726204C35A45}" type="datetime1">
              <a:rPr lang="de-DE" smtClean="0"/>
              <a:t>28.07.2025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77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ftr="0"/>
  <p:txStyles>
    <p:titleStyle>
      <a:lvl1pPr algn="l" defTabSz="914202" rtl="0" eaLnBrk="1" latinLnBrk="0" hangingPunct="1">
        <a:lnSpc>
          <a:spcPts val="3600"/>
        </a:lnSpc>
        <a:spcBef>
          <a:spcPct val="0"/>
        </a:spcBef>
        <a:buNone/>
        <a:defRPr sz="3500" b="0" i="0" kern="1200" cap="all" baseline="0">
          <a:solidFill>
            <a:schemeClr val="tx2"/>
          </a:solidFill>
          <a:latin typeface="+mj-lt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86819" indent="-286819" algn="l" defTabSz="914202" rtl="0" eaLnBrk="1" latinLnBrk="0" hangingPunct="1">
        <a:lnSpc>
          <a:spcPts val="3100"/>
        </a:lnSpc>
        <a:spcBef>
          <a:spcPts val="3100"/>
        </a:spcBef>
        <a:buClr>
          <a:schemeClr val="accent1"/>
        </a:buClr>
        <a:buSzPct val="130000"/>
        <a:buFont typeface="Roboto"/>
        <a:buChar char="–"/>
        <a:defRPr sz="25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40000" indent="-225870" algn="l" defTabSz="914202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30000"/>
        <a:buFont typeface="Roboto"/>
        <a:buChar char="–"/>
        <a:defRPr sz="225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179262" algn="l" defTabSz="91420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Roboto"/>
        <a:buChar char="–"/>
        <a:defRPr sz="20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179262" algn="l" defTabSz="91420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Roboto"/>
        <a:buChar char="–"/>
        <a:defRPr sz="175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16000" indent="-143410" algn="l" defTabSz="91420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Roboto"/>
        <a:buChar char="–"/>
        <a:defRPr sz="1500" kern="1200">
          <a:solidFill>
            <a:schemeClr val="tx2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057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8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9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0" indent="-228551" algn="l" defTabSz="9142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9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9">
          <p15:clr>
            <a:srgbClr val="F26B43"/>
          </p15:clr>
        </p15:guide>
        <p15:guide id="2" pos="38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77F862C-5167-4EC5-93B3-92D6DD5D3A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134614-5699-38EF-A078-1289544F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4929"/>
            <a:ext cx="5253306" cy="2582818"/>
          </a:xfrm>
        </p:spPr>
        <p:txBody>
          <a:bodyPr/>
          <a:lstStyle/>
          <a:p>
            <a:r>
              <a:rPr lang="de-DE" dirty="0"/>
              <a:t>Unterstützte Beschäftigung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C3E641-3F38-8F52-1E32-648E7AA1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07" y="5444514"/>
            <a:ext cx="4734491" cy="865573"/>
          </a:xfrm>
        </p:spPr>
        <p:txBody>
          <a:bodyPr/>
          <a:lstStyle/>
          <a:p>
            <a:r>
              <a:rPr lang="de-DE" dirty="0"/>
              <a:t>Detailsicht Sachsen </a:t>
            </a:r>
          </a:p>
        </p:txBody>
      </p:sp>
    </p:spTree>
    <p:extLst>
      <p:ext uri="{BB962C8B-B14F-4D97-AF65-F5344CB8AC3E}">
        <p14:creationId xmlns:p14="http://schemas.microsoft.com/office/powerpoint/2010/main" val="228354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Anbieter Unterstützte Beschäftigung (UB) je Agenturbezirk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99BFED-4098-4B26-99C6-673AC863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40" t="38821" r="38078" b="23506"/>
          <a:stretch/>
        </p:blipFill>
        <p:spPr>
          <a:xfrm>
            <a:off x="2689593" y="1769389"/>
            <a:ext cx="5920302" cy="46325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D14C42-32FA-4B4C-BB25-A152F94B9990}"/>
              </a:ext>
            </a:extLst>
          </p:cNvPr>
          <p:cNvSpPr/>
          <p:nvPr/>
        </p:nvSpPr>
        <p:spPr>
          <a:xfrm>
            <a:off x="4431231" y="5266413"/>
            <a:ext cx="1840260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Annaberg-B.:</a:t>
            </a:r>
            <a:r>
              <a:rPr lang="de-DE" sz="1096" dirty="0">
                <a:solidFill>
                  <a:schemeClr val="tx1"/>
                </a:solidFill>
              </a:rPr>
              <a:t> 1 Anbieter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F00473-5F16-4C25-971A-3DFCE7E9CA33}"/>
              </a:ext>
            </a:extLst>
          </p:cNvPr>
          <p:cNvSpPr/>
          <p:nvPr/>
        </p:nvSpPr>
        <p:spPr>
          <a:xfrm>
            <a:off x="8496731" y="2932050"/>
            <a:ext cx="1840259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Bautzen:</a:t>
            </a:r>
            <a:r>
              <a:rPr lang="de-DE" sz="1096" dirty="0">
                <a:solidFill>
                  <a:schemeClr val="tx1"/>
                </a:solidFill>
              </a:rPr>
              <a:t> 2 Anbieter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C7F473-3A6B-428B-AB14-D7791DAD0651}"/>
              </a:ext>
            </a:extLst>
          </p:cNvPr>
          <p:cNvSpPr/>
          <p:nvPr/>
        </p:nvSpPr>
        <p:spPr>
          <a:xfrm>
            <a:off x="2201314" y="3586368"/>
            <a:ext cx="1840259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Chemnitz:</a:t>
            </a:r>
            <a:r>
              <a:rPr lang="de-DE" sz="1096" dirty="0">
                <a:solidFill>
                  <a:schemeClr val="tx1"/>
                </a:solidFill>
              </a:rPr>
              <a:t> 1 Anbieter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D5BF39-1896-416B-ADB3-03D57082CF2E}"/>
              </a:ext>
            </a:extLst>
          </p:cNvPr>
          <p:cNvSpPr/>
          <p:nvPr/>
        </p:nvSpPr>
        <p:spPr>
          <a:xfrm>
            <a:off x="6849913" y="3956644"/>
            <a:ext cx="1840259" cy="419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Dresden:</a:t>
            </a:r>
            <a:r>
              <a:rPr lang="de-DE" sz="1096" dirty="0">
                <a:solidFill>
                  <a:schemeClr val="tx1"/>
                </a:solidFill>
              </a:rPr>
              <a:t> 3 Anbieter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3D15CDA-F821-48CC-B7F6-93CE513E9038}"/>
              </a:ext>
            </a:extLst>
          </p:cNvPr>
          <p:cNvSpPr/>
          <p:nvPr/>
        </p:nvSpPr>
        <p:spPr>
          <a:xfrm>
            <a:off x="1845891" y="1804766"/>
            <a:ext cx="1840259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Leipzig:</a:t>
            </a:r>
            <a:r>
              <a:rPr lang="de-DE" sz="1096" dirty="0">
                <a:solidFill>
                  <a:schemeClr val="tx1"/>
                </a:solidFill>
              </a:rPr>
              <a:t> 1 Anbieter </a:t>
            </a:r>
            <a:r>
              <a:rPr lang="de-DE" sz="1096" dirty="0"/>
              <a:t> </a:t>
            </a:r>
            <a:endParaRPr lang="de-DE" sz="1096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CE9F56-124B-4EE6-8E0E-17A88BE7C452}"/>
              </a:ext>
            </a:extLst>
          </p:cNvPr>
          <p:cNvSpPr/>
          <p:nvPr/>
        </p:nvSpPr>
        <p:spPr>
          <a:xfrm>
            <a:off x="1769463" y="2730619"/>
            <a:ext cx="1840259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Oschatz</a:t>
            </a:r>
            <a:r>
              <a:rPr lang="de-DE" sz="1096" dirty="0">
                <a:solidFill>
                  <a:schemeClr val="tx1"/>
                </a:solidFill>
              </a:rPr>
              <a:t>: 2 Anbieter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ED61230-7395-4C64-A7BC-FC0B77CF0401}"/>
              </a:ext>
            </a:extLst>
          </p:cNvPr>
          <p:cNvSpPr/>
          <p:nvPr/>
        </p:nvSpPr>
        <p:spPr>
          <a:xfrm>
            <a:off x="5685139" y="4839665"/>
            <a:ext cx="1926726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Freiberg:</a:t>
            </a:r>
            <a:r>
              <a:rPr lang="de-DE" sz="1096" dirty="0">
                <a:solidFill>
                  <a:schemeClr val="tx1"/>
                </a:solidFill>
              </a:rPr>
              <a:t> 1 Anbieter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866D73D-5B5A-472C-879E-A3DE80930D6A}"/>
              </a:ext>
            </a:extLst>
          </p:cNvPr>
          <p:cNvSpPr/>
          <p:nvPr/>
        </p:nvSpPr>
        <p:spPr>
          <a:xfrm>
            <a:off x="6184592" y="4412916"/>
            <a:ext cx="1926727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Pirna:</a:t>
            </a:r>
            <a:r>
              <a:rPr lang="de-DE" sz="1096" dirty="0">
                <a:solidFill>
                  <a:schemeClr val="tx1"/>
                </a:solidFill>
              </a:rPr>
              <a:t> 2 Anbieter 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8C79D11-0BC4-47CD-9154-014B8CA79E4A}"/>
              </a:ext>
            </a:extLst>
          </p:cNvPr>
          <p:cNvSpPr/>
          <p:nvPr/>
        </p:nvSpPr>
        <p:spPr>
          <a:xfrm>
            <a:off x="1442300" y="5329001"/>
            <a:ext cx="1840259" cy="40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Plauen:</a:t>
            </a:r>
            <a:r>
              <a:rPr lang="de-DE" sz="1096" dirty="0">
                <a:solidFill>
                  <a:schemeClr val="tx1"/>
                </a:solidFill>
              </a:rPr>
              <a:t> 3 Anbieter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B462DF2-4851-4E67-8C9E-DEB48A988233}"/>
              </a:ext>
            </a:extLst>
          </p:cNvPr>
          <p:cNvSpPr/>
          <p:nvPr/>
        </p:nvSpPr>
        <p:spPr>
          <a:xfrm>
            <a:off x="5685140" y="1434525"/>
            <a:ext cx="1840260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Riesa:</a:t>
            </a:r>
            <a:r>
              <a:rPr lang="de-DE" sz="1096" dirty="0">
                <a:solidFill>
                  <a:schemeClr val="tx1"/>
                </a:solidFill>
              </a:rPr>
              <a:t> 1 Anbieter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DFECFC7-5D94-47A7-807D-3B89A05052ED}"/>
              </a:ext>
            </a:extLst>
          </p:cNvPr>
          <p:cNvSpPr/>
          <p:nvPr/>
        </p:nvSpPr>
        <p:spPr>
          <a:xfrm>
            <a:off x="1888410" y="4222782"/>
            <a:ext cx="1840259" cy="40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96" b="1" dirty="0">
                <a:solidFill>
                  <a:schemeClr val="tx1"/>
                </a:solidFill>
              </a:rPr>
              <a:t>Zwickau:</a:t>
            </a:r>
            <a:r>
              <a:rPr lang="de-DE" sz="1096" dirty="0">
                <a:solidFill>
                  <a:schemeClr val="tx1"/>
                </a:solidFill>
              </a:rPr>
              <a:t> 1 Anbieter</a:t>
            </a:r>
            <a:r>
              <a:rPr lang="de-DE" sz="1096" dirty="0"/>
              <a:t> </a:t>
            </a:r>
            <a:endParaRPr lang="de-DE" sz="109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47F9C9-30E6-4E32-A022-7F925436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30" y="340580"/>
            <a:ext cx="11475174" cy="842490"/>
          </a:xfrm>
        </p:spPr>
        <p:txBody>
          <a:bodyPr/>
          <a:lstStyle/>
          <a:p>
            <a:r>
              <a:rPr lang="de-DE" dirty="0" err="1"/>
              <a:t>Verbleibsinformation</a:t>
            </a:r>
            <a:r>
              <a:rPr lang="de-DE" dirty="0"/>
              <a:t> – 19 Übertritte </a:t>
            </a:r>
            <a:r>
              <a:rPr lang="de-DE" dirty="0" err="1"/>
              <a:t>WfbM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9D2822B-0F27-4E98-94FE-229A5FBD4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06126"/>
              </p:ext>
            </p:extLst>
          </p:nvPr>
        </p:nvGraphicFramePr>
        <p:xfrm>
          <a:off x="443629" y="2053640"/>
          <a:ext cx="7241025" cy="461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D2619DBC-2A0B-442B-8D4E-E9BFA50A6B01}"/>
              </a:ext>
            </a:extLst>
          </p:cNvPr>
          <p:cNvSpPr txBox="1"/>
          <p:nvPr/>
        </p:nvSpPr>
        <p:spPr>
          <a:xfrm>
            <a:off x="8009660" y="2053640"/>
            <a:ext cx="3842044" cy="427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3100"/>
              </a:spcBef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Folgeförderung kann sein: </a:t>
            </a:r>
          </a:p>
          <a:p>
            <a:pPr marL="171450" indent="-171450" algn="l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Aktivierung und berufliche Eingliederung</a:t>
            </a:r>
          </a:p>
          <a:p>
            <a:pPr marL="171450" indent="-171450" algn="l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Berufswahl und Berufsausbildung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Berufliche Weiterbildung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Aufnahme einer Erwerbstätigkeit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besondere Maßnahmen zur Teilhabe von Menschen mit Behinderungen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besondere Maßnahmen zur Weiterbildung oder Ausbildung Reha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Eignungsabklärung/Berufsfindung Reha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individuelle </a:t>
            </a:r>
            <a:r>
              <a:rPr lang="de-DE" sz="1200" dirty="0" err="1">
                <a:solidFill>
                  <a:schemeClr val="tx2"/>
                </a:solidFill>
                <a:cs typeface="Arial" panose="020B0604020202020204" pitchFamily="34" charset="0"/>
              </a:rPr>
              <a:t>rehaspezifische</a:t>
            </a: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 Maßnahmen (darunter </a:t>
            </a:r>
            <a:r>
              <a:rPr lang="de-DE" sz="1200" dirty="0" err="1">
                <a:solidFill>
                  <a:schemeClr val="tx2"/>
                </a:solidFill>
                <a:cs typeface="Arial" panose="020B0604020202020204" pitchFamily="34" charset="0"/>
              </a:rPr>
              <a:t>WfbM</a:t>
            </a: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0000" algn="l"/>
              </a:tabLst>
            </a:pPr>
            <a:r>
              <a:rPr lang="de-DE" sz="1200" dirty="0">
                <a:solidFill>
                  <a:schemeClr val="tx2"/>
                </a:solidFill>
                <a:cs typeface="Arial" panose="020B0604020202020204" pitchFamily="34" charset="0"/>
              </a:rPr>
              <a:t>Nochmalige Förderung unterstützte Beschäftigung</a:t>
            </a:r>
          </a:p>
          <a:p>
            <a:pPr algn="l">
              <a:spcBef>
                <a:spcPts val="3100"/>
              </a:spcBef>
            </a:pPr>
            <a:endParaRPr lang="de-DE" sz="1200" dirty="0" err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852C29-7408-4FB1-8825-A5677E9223E5}"/>
              </a:ext>
            </a:extLst>
          </p:cNvPr>
          <p:cNvSpPr/>
          <p:nvPr/>
        </p:nvSpPr>
        <p:spPr>
          <a:xfrm>
            <a:off x="118623" y="103797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/>
              <a:t>Verbleib 6 Monate nach Austritt von Teilnehmenden aus Unterstützter Beschäftigung (Reha-UB)</a:t>
            </a:r>
            <a:r>
              <a:rPr lang="de-DE" sz="1050" dirty="0"/>
              <a:t> 				</a:t>
            </a:r>
          </a:p>
          <a:p>
            <a:r>
              <a:rPr lang="de-DE" sz="1050" dirty="0"/>
              <a:t>Zeitreihe Sep.23 – Aug.24; Datenstand: Mai 2025							</a:t>
            </a:r>
          </a:p>
        </p:txBody>
      </p:sp>
    </p:spTree>
    <p:extLst>
      <p:ext uri="{BB962C8B-B14F-4D97-AF65-F5344CB8AC3E}">
        <p14:creationId xmlns:p14="http://schemas.microsoft.com/office/powerpoint/2010/main" val="365257943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A-Farben 02">
      <a:dk1>
        <a:srgbClr val="595959"/>
      </a:dk1>
      <a:lt1>
        <a:srgbClr val="FFFFFF"/>
      </a:lt1>
      <a:dk2>
        <a:srgbClr val="020E24"/>
      </a:dk2>
      <a:lt2>
        <a:srgbClr val="DDE3E8"/>
      </a:lt2>
      <a:accent1>
        <a:srgbClr val="B30920"/>
      </a:accent1>
      <a:accent2>
        <a:srgbClr val="660011"/>
      </a:accent2>
      <a:accent3>
        <a:srgbClr val="3C4657"/>
      </a:accent3>
      <a:accent4>
        <a:srgbClr val="FF8500"/>
      </a:accent4>
      <a:accent5>
        <a:srgbClr val="0B70EB"/>
      </a:accent5>
      <a:accent6>
        <a:srgbClr val="F9FBFC"/>
      </a:accent6>
      <a:hlink>
        <a:srgbClr val="3C4657"/>
      </a:hlink>
      <a:folHlink>
        <a:srgbClr val="3C4657"/>
      </a:folHlink>
    </a:clrScheme>
    <a:fontScheme name="BA PPT Label-CD">
      <a:majorFont>
        <a:latin typeface="Roboto Condensed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ts val="2600"/>
          </a:lnSpc>
          <a:spcBef>
            <a:spcPts val="2600"/>
          </a:spcBef>
          <a:defRPr sz="2000" dirty="0" err="1" smtClean="0">
            <a:solidFill>
              <a:schemeClr val="tx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2025_PPT_Master_LabelCD.potx" id="{E4C495BD-EED3-4F7C-AF85-BBF7993FE703}" vid="{12EC273C-19D6-4A25-A63B-D577E0F7B894}"/>
    </a:ext>
  </a:extLst>
</a:theme>
</file>

<file path=ppt/theme/theme2.xml><?xml version="1.0" encoding="utf-8"?>
<a:theme xmlns:a="http://schemas.openxmlformats.org/drawingml/2006/main" name="4-zu-3-Projektion">
  <a:themeElements>
    <a:clrScheme name="BA-Farben 02">
      <a:dk1>
        <a:srgbClr val="595959"/>
      </a:dk1>
      <a:lt1>
        <a:srgbClr val="FFFFFF"/>
      </a:lt1>
      <a:dk2>
        <a:srgbClr val="020E24"/>
      </a:dk2>
      <a:lt2>
        <a:srgbClr val="DDE3E8"/>
      </a:lt2>
      <a:accent1>
        <a:srgbClr val="B30920"/>
      </a:accent1>
      <a:accent2>
        <a:srgbClr val="660011"/>
      </a:accent2>
      <a:accent3>
        <a:srgbClr val="3C4657"/>
      </a:accent3>
      <a:accent4>
        <a:srgbClr val="FF8500"/>
      </a:accent4>
      <a:accent5>
        <a:srgbClr val="0B70EB"/>
      </a:accent5>
      <a:accent6>
        <a:srgbClr val="F9FBFC"/>
      </a:accent6>
      <a:hlink>
        <a:srgbClr val="3C4657"/>
      </a:hlink>
      <a:folHlink>
        <a:srgbClr val="3C4657"/>
      </a:folHlink>
    </a:clrScheme>
    <a:fontScheme name="Benutzerdefiniert 1">
      <a:majorFont>
        <a:latin typeface="Roboto Condensed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ts val="3100"/>
          </a:lnSpc>
          <a:spcBef>
            <a:spcPts val="3100"/>
          </a:spcBef>
          <a:defRPr sz="2500" dirty="0" err="1" smtClean="0">
            <a:solidFill>
              <a:schemeClr val="tx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2025_PPT_Master_LabelCD.potx" id="{E4C495BD-EED3-4F7C-AF85-BBF7993FE703}" vid="{3CE6A61B-2AEA-43E6-BFAF-A655816C2022}"/>
    </a:ext>
  </a:extLst>
</a:theme>
</file>

<file path=ppt/theme/theme3.xml><?xml version="1.0" encoding="utf-8"?>
<a:theme xmlns:a="http://schemas.openxmlformats.org/drawingml/2006/main" name="Office">
  <a:themeElements>
    <a:clrScheme name="BA-Farben 02">
      <a:dk1>
        <a:srgbClr val="595959"/>
      </a:dk1>
      <a:lt1>
        <a:srgbClr val="FFFFFF"/>
      </a:lt1>
      <a:dk2>
        <a:srgbClr val="020E24"/>
      </a:dk2>
      <a:lt2>
        <a:srgbClr val="DDE3E8"/>
      </a:lt2>
      <a:accent1>
        <a:srgbClr val="B30920"/>
      </a:accent1>
      <a:accent2>
        <a:srgbClr val="660011"/>
      </a:accent2>
      <a:accent3>
        <a:srgbClr val="3C4657"/>
      </a:accent3>
      <a:accent4>
        <a:srgbClr val="FF8500"/>
      </a:accent4>
      <a:accent5>
        <a:srgbClr val="0B70EB"/>
      </a:accent5>
      <a:accent6>
        <a:srgbClr val="F9FBFC"/>
      </a:accent6>
      <a:hlink>
        <a:srgbClr val="3C4657"/>
      </a:hlink>
      <a:folHlink>
        <a:srgbClr val="3C4657"/>
      </a:folHlink>
    </a:clrScheme>
    <a:fontScheme name="BA PPT Label-CD">
      <a:majorFont>
        <a:latin typeface="Roboto Condensed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A-Farben 02">
      <a:dk1>
        <a:srgbClr val="595959"/>
      </a:dk1>
      <a:lt1>
        <a:srgbClr val="FFFFFF"/>
      </a:lt1>
      <a:dk2>
        <a:srgbClr val="020E24"/>
      </a:dk2>
      <a:lt2>
        <a:srgbClr val="DDE3E8"/>
      </a:lt2>
      <a:accent1>
        <a:srgbClr val="B30920"/>
      </a:accent1>
      <a:accent2>
        <a:srgbClr val="660011"/>
      </a:accent2>
      <a:accent3>
        <a:srgbClr val="3C4657"/>
      </a:accent3>
      <a:accent4>
        <a:srgbClr val="FF8500"/>
      </a:accent4>
      <a:accent5>
        <a:srgbClr val="0B70EB"/>
      </a:accent5>
      <a:accent6>
        <a:srgbClr val="F9FBFC"/>
      </a:accent6>
      <a:hlink>
        <a:srgbClr val="3C4657"/>
      </a:hlink>
      <a:folHlink>
        <a:srgbClr val="3C4657"/>
      </a:folHlink>
    </a:clrScheme>
    <a:fontScheme name="BA PPT Label-CD">
      <a:majorFont>
        <a:latin typeface="Roboto Condensed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Zustaendigkeiten xmlns="2cb641aa-4eca-4d86-be4e-2f6a58eb246d">
      <UserInfo>
        <DisplayName>i:0#.w|B01100CD</DisplayName>
        <AccountId>1214</AccountId>
        <AccountType/>
      </UserInfo>
    </BAZustaendigkeiten>
    <BARollenTaxHTField0 xmlns="2cb641aa-4eca-4d86-be4e-2f6a58eb246d">
      <Terms xmlns="http://schemas.microsoft.com/office/infopath/2007/PartnerControls"/>
    </BARollenTaxHTField0>
    <BAFachverfahrenTaxHTField0 xmlns="2cb641aa-4eca-4d86-be4e-2f6a58eb246d">
      <Terms xmlns="http://schemas.microsoft.com/office/infopath/2007/PartnerControls"/>
    </BAFachverfahrenTaxHTField0>
    <BAKeineIndizierung xmlns="2cb641aa-4eca-4d86-be4e-2f6a58eb246d">false</BAKeineIndizierung>
    <PublishingRollupImage xmlns="2cb641aa-4eca-4d86-be4e-2f6a58eb246d" xsi:nil="true"/>
    <BAAlleLeser xmlns="2cb641aa-4eca-4d86-be4e-2f6a58eb246d">true</BAAlleLeser>
    <BASchlagwortTaxHTField0 xmlns="2cb641aa-4eca-4d86-be4e-2f6a58eb2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dd9a37ff-b160-4a90-b8d8-877998da61cc</TermId>
        </TermInfo>
        <TermInfo xmlns="http://schemas.microsoft.com/office/infopath/2007/PartnerControls">
          <TermName xmlns="http://schemas.microsoft.com/office/infopath/2007/PartnerControls">Unternehmenskommunikation</TermName>
          <TermId xmlns="http://schemas.microsoft.com/office/infopath/2007/PartnerControls">00af67ee-894d-4902-a1a7-344e114b679e</TermId>
        </TermInfo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5aaf0477-11ce-4851-a74d-466a375ebb12</TermId>
        </TermInfo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cca8b890-3315-4ba3-917d-ef7c70f8a0d0</TermId>
        </TermInfo>
      </Terms>
    </BASchlagwortTaxHTField0>
    <BAKurzbeschreibung xmlns="2cb641aa-4eca-4d86-be4e-2f6a58eb246d" xsi:nil="true"/>
    <TaxCatchAll xmlns="2cb641aa-4eca-4d86-be4e-2f6a58eb246d">
      <Value>30</Value>
      <Value>29</Value>
      <Value>6</Value>
      <Value>5</Value>
      <Value>4</Value>
      <Value>3</Value>
    </TaxCatchAll>
    <BAMitfuehrendeAktenzeichenTaxHTField0 xmlns="2cb641aa-4eca-4d86-be4e-2f6a58eb246d">
      <Terms xmlns="http://schemas.microsoft.com/office/infopath/2007/PartnerControls"/>
    </BAMitfuehrendeAktenzeichenTaxHTField0>
    <BARaeumlicherGeltungsbereichTaxHTField0 xmlns="2cb641aa-4eca-4d86-be4e-2f6a58eb2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zentral</TermName>
          <TermId xmlns="http://schemas.microsoft.com/office/infopath/2007/PartnerControls">b40d445c-72b9-4f7a-ad06-ed34ad857622</TermId>
        </TermInfo>
      </Terms>
    </BARaeumlicherGeltungsbereichTaxHTField0>
    <BAFederfuehrendesAktenzeichenTaxHTField0 xmlns="2cb641aa-4eca-4d86-be4e-2f6a58eb2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1306-Marketing-Allgemeines</TermName>
          <TermId xmlns="http://schemas.microsoft.com/office/infopath/2007/PartnerControls">0e13ae99-b010-49d9-a4ae-7bfe4a15dd6b</TermId>
        </TermInfo>
      </Terms>
    </BAFederfuehrendesAktenzeichenTaxHTField0>
    <BAThemaTaxHTField0 xmlns="2cb641aa-4eca-4d86-be4e-2f6a58eb246d">
      <Terms xmlns="http://schemas.microsoft.com/office/infopath/2007/PartnerControls"/>
    </BAThema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 Download" ma:contentTypeID="0x010100C470F4032009B0478AE305EC89714DFE0062FF882A30F0AD4CA701FED1467DA9AF" ma:contentTypeVersion="35" ma:contentTypeDescription="Ein neues Dokument erstellen." ma:contentTypeScope="" ma:versionID="4cc348dd9654961e3718c2843b69a087">
  <xsd:schema xmlns:xsd="http://www.w3.org/2001/XMLSchema" xmlns:xs="http://www.w3.org/2001/XMLSchema" xmlns:p="http://schemas.microsoft.com/office/2006/metadata/properties" xmlns:ns2="2cb641aa-4eca-4d86-be4e-2f6a58eb246d" targetNamespace="http://schemas.microsoft.com/office/2006/metadata/properties" ma:root="true" ma:fieldsID="3c94ce69ebf87f382c8239a70fab8d27" ns2:_="">
    <xsd:import namespace="2cb641aa-4eca-4d86-be4e-2f6a58eb246d"/>
    <xsd:element name="properties">
      <xsd:complexType>
        <xsd:sequence>
          <xsd:element name="documentManagement">
            <xsd:complexType>
              <xsd:all>
                <xsd:element ref="ns2:BAKurzbeschreibung" minOccurs="0"/>
                <xsd:element ref="ns2:BASchlagwortTaxHTField0" minOccurs="0"/>
                <xsd:element ref="ns2:BAZustaendigkeiten"/>
                <xsd:element ref="ns2:BAFederfuehrendesAktenzeichenTaxHTField0" minOccurs="0"/>
                <xsd:element ref="ns2:BAMitfuehrendeAktenzeichenTaxHTField0" minOccurs="0"/>
                <xsd:element ref="ns2:BARaeumlicherGeltungsbereichTaxHTField0" minOccurs="0"/>
                <xsd:element ref="ns2:BAKeineIndizierung" minOccurs="0"/>
                <xsd:element ref="ns2:BAAlleLeser" minOccurs="0"/>
                <xsd:element ref="ns2:BARollenTaxHTField0" minOccurs="0"/>
                <xsd:element ref="ns2:BAFachverfahrenTaxHTField0" minOccurs="0"/>
                <xsd:element ref="ns2:PublishingRollupImage" minOccurs="0"/>
                <xsd:element ref="ns2:BAThemaTaxHTField0" minOccurs="0"/>
                <xsd:element ref="ns2:TaxCatchAllLabel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641aa-4eca-4d86-be4e-2f6a58eb246d" elementFormDefault="qualified">
    <xsd:import namespace="http://schemas.microsoft.com/office/2006/documentManagement/types"/>
    <xsd:import namespace="http://schemas.microsoft.com/office/infopath/2007/PartnerControls"/>
    <xsd:element name="BAKurzbeschreibung" ma:index="1" nillable="true" ma:displayName="Kurzbeschreibung" ma:internalName="BAKurzbeschreibung">
      <xsd:simpleType>
        <xsd:restriction base="dms:Note"/>
      </xsd:simpleType>
    </xsd:element>
    <xsd:element name="BASchlagwortTaxHTField0" ma:index="2" ma:taxonomy="true" ma:internalName="BASchlagwortTaxHTField0" ma:taxonomyFieldName="BASchlagwort" ma:displayName="Schlagwort" ma:fieldId="{4ee88fab-2e2a-492b-85d0-20074e221a54}" ma:taxonomyMulti="true" ma:sspId="6ce76478-e3d2-4498-b46a-8f9b639766fc" ma:termSetId="c5d5c0da-04db-4942-bef1-f971808514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Zustaendigkeiten" ma:index="4" ma:displayName="Zuständigkeiten" ma:SearchPeopleOnly="false" ma:internalName="BAZustaendigkeite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AFederfuehrendesAktenzeichenTaxHTField0" ma:index="5" ma:taxonomy="true" ma:internalName="BAFederfuehrendesAktenzeichenTaxHTField0" ma:taxonomyFieldName="BAFederfuehrendesAktenzeichen" ma:displayName="Federführendes Aktenzeichen" ma:fieldId="{45661fc6-127c-4e1d-95d4-7ef82d51d562}" ma:sspId="6ce76478-e3d2-4498-b46a-8f9b639766fc" ma:termSetId="b5859a61-b9eb-4078-afb9-237dff824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MitfuehrendeAktenzeichenTaxHTField0" ma:index="7" nillable="true" ma:taxonomy="true" ma:internalName="BAMitfuehrendeAktenzeichenTaxHTField0" ma:taxonomyFieldName="BAMitfuehrendeAktenzeichen" ma:displayName="Mitführende Aktenzeichen" ma:fieldId="{7b84b1d3-5e20-4743-81e3-77ebced00b23}" ma:taxonomyMulti="true" ma:sspId="6ce76478-e3d2-4498-b46a-8f9b639766fc" ma:termSetId="b5859a61-b9eb-4078-afb9-237dff824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RaeumlicherGeltungsbereichTaxHTField0" ma:index="9" ma:taxonomy="true" ma:internalName="BARaeumlicherGeltungsbereichTaxHTField0" ma:taxonomyFieldName="BARaeumlicherGeltungsbereich" ma:displayName="Räumlicher Geltungsbereich" ma:fieldId="{85866118-c080-4a33-a7fb-061ef9a423f8}" ma:sspId="6ce76478-e3d2-4498-b46a-8f9b639766fc" ma:termSetId="42702e00-234e-4c4a-bc9e-4be9e7f4e0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KeineIndizierung" ma:index="11" nillable="true" ma:displayName="Aus Suche ausschließen" ma:default="0" ma:internalName="BAKeineIndizierung">
      <xsd:simpleType>
        <xsd:restriction base="dms:Boolean"/>
      </xsd:simpleType>
    </xsd:element>
    <xsd:element name="BAAlleLeser" ma:index="12" nillable="true" ma:displayName="Rollenunabhängige Information" ma:default="1" ma:internalName="BAAlleLeser">
      <xsd:simpleType>
        <xsd:restriction base="dms:Boolean"/>
      </xsd:simpleType>
    </xsd:element>
    <xsd:element name="BARollenTaxHTField0" ma:index="13" nillable="true" ma:taxonomy="true" ma:internalName="BARollenTaxHTField0" ma:taxonomyFieldName="BARollen" ma:displayName="BA Rollen" ma:fieldId="{bfbe28d4-20c4-4562-b4c3-64af60a04e8e}" ma:taxonomyMulti="true" ma:sspId="6ce76478-e3d2-4498-b46a-8f9b639766fc" ma:termSetId="b304e69f-436d-4669-95d2-e0f04c3cad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FachverfahrenTaxHTField0" ma:index="15" nillable="true" ma:taxonomy="true" ma:internalName="BAFachverfahrenTaxHTField0" ma:taxonomyFieldName="BAFachverfahren" ma:displayName="Fachverfahren" ma:fieldId="{ad8e8dea-c9ab-4b00-ae4e-a3dcb10b6753}" ma:taxonomyMulti="true" ma:sspId="6ce76478-e3d2-4498-b46a-8f9b639766fc" ma:termSetId="579b4976-902d-437e-a846-564da8fca8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ingRollupImage" ma:index="17" nillable="true" ma:displayName="Rollup-Bild" ma:description="" ma:internalName="PublishingRollupImage">
      <xsd:simpleType>
        <xsd:restriction base="dms:Unknown"/>
      </xsd:simpleType>
    </xsd:element>
    <xsd:element name="BAThemaTaxHTField0" ma:index="18" nillable="true" ma:taxonomy="true" ma:internalName="BAThemaTaxHTField0" ma:taxonomyFieldName="BAThema" ma:displayName="Thema" ma:fieldId="{88692481-18ac-49ed-8ea9-c1867a4fadf0}" ma:taxonomyMulti="true" ma:sspId="6ce76478-e3d2-4498-b46a-8f9b639766fc" ma:termSetId="7ba5674a-0280-4d75-abf0-a2a98ebf0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c1e75550-e042-4a0d-9abe-1e5a19e79ccc}" ma:internalName="TaxCatchAllLabel" ma:readOnly="true" ma:showField="CatchAllDataLabel" ma:web="2cb641aa-4eca-4d86-be4e-2f6a58eb24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1" nillable="true" ma:displayName="Taxonomy Catch All Column" ma:hidden="true" ma:list="{c1e75550-e042-4a0d-9abe-1e5a19e79ccc}" ma:internalName="TaxCatchAll" ma:showField="CatchAllData" ma:web="2cb641aa-4eca-4d86-be4e-2f6a58eb24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5ED110-6AEC-405B-924B-98527CD649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5E438-758D-48FB-B905-3917A7D05D4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b641aa-4eca-4d86-be4e-2f6a58eb24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60F46F-CA0A-46E5-AA41-00346BFAE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641aa-4eca-4d86-be4e-2f6a58eb24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BA2025_PPT_Master_LabelCD</Template>
  <TotalTime>0</TotalTime>
  <Words>157</Words>
  <Application>Microsoft Office PowerPoint</Application>
  <PresentationFormat>Breitbild</PresentationFormat>
  <Paragraphs>30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Roboto Condensed</vt:lpstr>
      <vt:lpstr>Roboto Bold</vt:lpstr>
      <vt:lpstr>Courier New</vt:lpstr>
      <vt:lpstr>Roboto</vt:lpstr>
      <vt:lpstr>Roboto Condensed Bold</vt:lpstr>
      <vt:lpstr>Arial</vt:lpstr>
      <vt:lpstr>Standard</vt:lpstr>
      <vt:lpstr>4-zu-3-Projektion</vt:lpstr>
      <vt:lpstr>Unterstützte Beschäftigung</vt:lpstr>
      <vt:lpstr>Anbieter Unterstützte Beschäftigung (UB) je Agenturbezirk</vt:lpstr>
      <vt:lpstr>Verbleibsinformation – 19 Übertritte WfbM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Risikobe-urteilung</dc:title>
  <dc:creator>Brummer Isabel</dc:creator>
  <cp:lastModifiedBy>Brummer Isabel</cp:lastModifiedBy>
  <cp:revision>41</cp:revision>
  <dcterms:created xsi:type="dcterms:W3CDTF">2025-07-21T12:59:50Z</dcterms:created>
  <dcterms:modified xsi:type="dcterms:W3CDTF">2025-07-28T11:18:38Z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0x010100C470F4032009B0478AE305EC89714DFE0062FF882A30F0AD4CA701FED1467DA9AF</vt:lpwstr>
  </property>
  <property fmtid="{D5CDD505-2E9C-101B-9397-08002B2CF9AE}" pid="3" name="BARollen">
    <vt:lpwstr/>
  </property>
  <property fmtid="{D5CDD505-2E9C-101B-9397-08002B2CF9AE}" pid="4" name="BAFachverfahren">
    <vt:lpwstr/>
  </property>
  <property fmtid="{D5CDD505-2E9C-101B-9397-08002B2CF9AE}" pid="5" name="BASchlagwort">
    <vt:lpwstr>4;#Marketing|dd9a37ff-b160-4a90-b8d8-877998da61cc;#5;#Unternehmenskommunikation|00af67ee-894d-4902-a1a7-344e114b679e;#3;#Corporate Design|5aaf0477-11ce-4851-a74d-466a375ebb12;#30;#Vorlagen|cca8b890-3315-4ba3-917d-ef7c70f8a0d0</vt:lpwstr>
  </property>
  <property fmtid="{D5CDD505-2E9C-101B-9397-08002B2CF9AE}" pid="6" name="BAThema">
    <vt:lpwstr/>
  </property>
  <property fmtid="{D5CDD505-2E9C-101B-9397-08002B2CF9AE}" pid="7" name="BAFederfuehrendesAktenzeichen">
    <vt:lpwstr>29;#1306-Marketing-Allgemeines|0e13ae99-b010-49d9-a4ae-7bfe4a15dd6b</vt:lpwstr>
  </property>
  <property fmtid="{D5CDD505-2E9C-101B-9397-08002B2CF9AE}" pid="8" name="BAMitfuehrendeAktenzeichen">
    <vt:lpwstr/>
  </property>
  <property fmtid="{D5CDD505-2E9C-101B-9397-08002B2CF9AE}" pid="9" name="BARaeumlicherGeltungsbereich">
    <vt:lpwstr>6;#zentral|b40d445c-72b9-4f7a-ad06-ed34ad857622</vt:lpwstr>
  </property>
</Properties>
</file>